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05" r:id="rId5"/>
    <p:sldId id="304" r:id="rId6"/>
    <p:sldId id="308" r:id="rId7"/>
    <p:sldId id="307" r:id="rId8"/>
    <p:sldId id="423" r:id="rId9"/>
    <p:sldId id="424" r:id="rId10"/>
    <p:sldId id="425" r:id="rId11"/>
    <p:sldId id="426" r:id="rId12"/>
    <p:sldId id="306" r:id="rId13"/>
    <p:sldId id="427" r:id="rId14"/>
    <p:sldId id="428" r:id="rId15"/>
    <p:sldId id="429" r:id="rId1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02B"/>
    <a:srgbClr val="FAC213"/>
    <a:srgbClr val="25BDE2"/>
    <a:srgbClr val="C5202E"/>
    <a:srgbClr val="4C9F45"/>
    <a:srgbClr val="DCA639"/>
    <a:srgbClr val="E75E70"/>
    <a:srgbClr val="212E3C"/>
    <a:srgbClr val="0C9232"/>
    <a:srgbClr val="94C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40BB8-D831-405D-8769-F937E4D68063}" v="82" dt="2024-04-11T22:09:41.6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ta, Pedro Alexandre Nicolau" userId="7660cb7d-da18-4fee-981e-2b2f465a445b" providerId="ADAL" clId="{F250C55B-401D-4CE5-8025-D9FD920D6C58}"/>
    <pc:docChg chg="undo custSel addSld delSld modSld">
      <pc:chgData name="Rita, Pedro Alexandre Nicolau" userId="7660cb7d-da18-4fee-981e-2b2f465a445b" providerId="ADAL" clId="{F250C55B-401D-4CE5-8025-D9FD920D6C58}" dt="2024-04-10T09:46:43.684" v="2113" actId="20577"/>
      <pc:docMkLst>
        <pc:docMk/>
      </pc:docMkLst>
      <pc:sldChg chg="modSp mod">
        <pc:chgData name="Rita, Pedro Alexandre Nicolau" userId="7660cb7d-da18-4fee-981e-2b2f465a445b" providerId="ADAL" clId="{F250C55B-401D-4CE5-8025-D9FD920D6C58}" dt="2024-04-10T09:33:05.285" v="2095" actId="2711"/>
        <pc:sldMkLst>
          <pc:docMk/>
          <pc:sldMk cId="276467162" sldId="304"/>
        </pc:sldMkLst>
        <pc:spChg chg="mod">
          <ac:chgData name="Rita, Pedro Alexandre Nicolau" userId="7660cb7d-da18-4fee-981e-2b2f465a445b" providerId="ADAL" clId="{F250C55B-401D-4CE5-8025-D9FD920D6C58}" dt="2024-04-10T09:33:05.285" v="2095" actId="2711"/>
          <ac:spMkLst>
            <pc:docMk/>
            <pc:sldMk cId="276467162" sldId="304"/>
            <ac:spMk id="19" creationId="{E5BD6899-CE50-465B-B238-F779887012D0}"/>
          </ac:spMkLst>
        </pc:spChg>
      </pc:sldChg>
      <pc:sldChg chg="addSp modSp mod">
        <pc:chgData name="Rita, Pedro Alexandre Nicolau" userId="7660cb7d-da18-4fee-981e-2b2f465a445b" providerId="ADAL" clId="{F250C55B-401D-4CE5-8025-D9FD920D6C58}" dt="2024-04-10T08:29:28.234" v="2086" actId="20577"/>
        <pc:sldMkLst>
          <pc:docMk/>
          <pc:sldMk cId="1106508830" sldId="305"/>
        </pc:sldMkLst>
        <pc:spChg chg="add mod">
          <ac:chgData name="Rita, Pedro Alexandre Nicolau" userId="7660cb7d-da18-4fee-981e-2b2f465a445b" providerId="ADAL" clId="{F250C55B-401D-4CE5-8025-D9FD920D6C58}" dt="2024-04-10T08:29:28.234" v="2086" actId="20577"/>
          <ac:spMkLst>
            <pc:docMk/>
            <pc:sldMk cId="1106508830" sldId="305"/>
            <ac:spMk id="2" creationId="{694F54AE-9ADC-2495-31E3-E24CB0547F90}"/>
          </ac:spMkLst>
        </pc:spChg>
        <pc:spChg chg="mod">
          <ac:chgData name="Rita, Pedro Alexandre Nicolau" userId="7660cb7d-da18-4fee-981e-2b2f465a445b" providerId="ADAL" clId="{F250C55B-401D-4CE5-8025-D9FD920D6C58}" dt="2024-04-09T13:20:00.651" v="1393" actId="20577"/>
          <ac:spMkLst>
            <pc:docMk/>
            <pc:sldMk cId="1106508830" sldId="305"/>
            <ac:spMk id="10" creationId="{AA309FE2-DB25-9763-A2DC-997D30448E64}"/>
          </ac:spMkLst>
        </pc:spChg>
      </pc:sldChg>
      <pc:sldChg chg="addSp modSp mod">
        <pc:chgData name="Rita, Pedro Alexandre Nicolau" userId="7660cb7d-da18-4fee-981e-2b2f465a445b" providerId="ADAL" clId="{F250C55B-401D-4CE5-8025-D9FD920D6C58}" dt="2024-04-10T08:27:02.141" v="2025" actId="20577"/>
        <pc:sldMkLst>
          <pc:docMk/>
          <pc:sldMk cId="2915896250" sldId="306"/>
        </pc:sldMkLst>
        <pc:spChg chg="add mod">
          <ac:chgData name="Rita, Pedro Alexandre Nicolau" userId="7660cb7d-da18-4fee-981e-2b2f465a445b" providerId="ADAL" clId="{F250C55B-401D-4CE5-8025-D9FD920D6C58}" dt="2024-04-10T08:27:02.141" v="2025" actId="20577"/>
          <ac:spMkLst>
            <pc:docMk/>
            <pc:sldMk cId="2915896250" sldId="306"/>
            <ac:spMk id="2" creationId="{E8EFFD52-13D4-C5D1-5898-DA976AECDBDF}"/>
          </ac:spMkLst>
        </pc:spChg>
      </pc:sldChg>
      <pc:sldChg chg="modSp modAnim">
        <pc:chgData name="Rita, Pedro Alexandre Nicolau" userId="7660cb7d-da18-4fee-981e-2b2f465a445b" providerId="ADAL" clId="{F250C55B-401D-4CE5-8025-D9FD920D6C58}" dt="2024-04-10T09:46:43.684" v="2113" actId="20577"/>
        <pc:sldMkLst>
          <pc:docMk/>
          <pc:sldMk cId="4292935729" sldId="307"/>
        </pc:sldMkLst>
        <pc:spChg chg="mod">
          <ac:chgData name="Rita, Pedro Alexandre Nicolau" userId="7660cb7d-da18-4fee-981e-2b2f465a445b" providerId="ADAL" clId="{F250C55B-401D-4CE5-8025-D9FD920D6C58}" dt="2024-04-10T09:46:43.684" v="2113" actId="20577"/>
          <ac:spMkLst>
            <pc:docMk/>
            <pc:sldMk cId="4292935729" sldId="307"/>
            <ac:spMk id="5" creationId="{299A2713-30DB-2839-BCE6-C170BAD71FD0}"/>
          </ac:spMkLst>
        </pc:spChg>
      </pc:sldChg>
      <pc:sldChg chg="addSp delSp modSp mod delAnim modAnim">
        <pc:chgData name="Rita, Pedro Alexandre Nicolau" userId="7660cb7d-da18-4fee-981e-2b2f465a445b" providerId="ADAL" clId="{F250C55B-401D-4CE5-8025-D9FD920D6C58}" dt="2024-04-10T09:34:21.790" v="2096"/>
        <pc:sldMkLst>
          <pc:docMk/>
          <pc:sldMk cId="3347596637" sldId="308"/>
        </pc:sldMkLst>
        <pc:spChg chg="mod">
          <ac:chgData name="Rita, Pedro Alexandre Nicolau" userId="7660cb7d-da18-4fee-981e-2b2f465a445b" providerId="ADAL" clId="{F250C55B-401D-4CE5-8025-D9FD920D6C58}" dt="2024-04-10T08:15:35.556" v="2011"/>
          <ac:spMkLst>
            <pc:docMk/>
            <pc:sldMk cId="3347596637" sldId="308"/>
            <ac:spMk id="19" creationId="{EB09F69C-D237-CC59-C401-A39DD920BC3D}"/>
          </ac:spMkLst>
        </pc:spChg>
        <pc:spChg chg="add mod">
          <ac:chgData name="Rita, Pedro Alexandre Nicolau" userId="7660cb7d-da18-4fee-981e-2b2f465a445b" providerId="ADAL" clId="{F250C55B-401D-4CE5-8025-D9FD920D6C58}" dt="2024-04-10T08:16:09.402" v="2012"/>
          <ac:spMkLst>
            <pc:docMk/>
            <pc:sldMk cId="3347596637" sldId="308"/>
            <ac:spMk id="24" creationId="{FD98E769-4AEE-EFCF-B77A-EBC65BCC4B45}"/>
          </ac:spMkLst>
        </pc:spChg>
        <pc:spChg chg="add mod">
          <ac:chgData name="Rita, Pedro Alexandre Nicolau" userId="7660cb7d-da18-4fee-981e-2b2f465a445b" providerId="ADAL" clId="{F250C55B-401D-4CE5-8025-D9FD920D6C58}" dt="2024-04-10T08:16:09.402" v="2012"/>
          <ac:spMkLst>
            <pc:docMk/>
            <pc:sldMk cId="3347596637" sldId="308"/>
            <ac:spMk id="25" creationId="{F058C8B0-DBA1-D70C-9814-7B8170518DCC}"/>
          </ac:spMkLst>
        </pc:spChg>
        <pc:spChg chg="add mod">
          <ac:chgData name="Rita, Pedro Alexandre Nicolau" userId="7660cb7d-da18-4fee-981e-2b2f465a445b" providerId="ADAL" clId="{F250C55B-401D-4CE5-8025-D9FD920D6C58}" dt="2024-04-10T08:16:09.402" v="2012"/>
          <ac:spMkLst>
            <pc:docMk/>
            <pc:sldMk cId="3347596637" sldId="308"/>
            <ac:spMk id="26" creationId="{2AAA10B5-6B03-AC81-EB87-C22C2E0455DD}"/>
          </ac:spMkLst>
        </pc:spChg>
        <pc:spChg chg="add mod">
          <ac:chgData name="Rita, Pedro Alexandre Nicolau" userId="7660cb7d-da18-4fee-981e-2b2f465a445b" providerId="ADAL" clId="{F250C55B-401D-4CE5-8025-D9FD920D6C58}" dt="2024-04-10T08:16:09.402" v="2012"/>
          <ac:spMkLst>
            <pc:docMk/>
            <pc:sldMk cId="3347596637" sldId="308"/>
            <ac:spMk id="27" creationId="{1C416964-5246-D2EC-25DE-A169C3DA9825}"/>
          </ac:spMkLst>
        </pc:spChg>
        <pc:spChg chg="add mod">
          <ac:chgData name="Rita, Pedro Alexandre Nicolau" userId="7660cb7d-da18-4fee-981e-2b2f465a445b" providerId="ADAL" clId="{F250C55B-401D-4CE5-8025-D9FD920D6C58}" dt="2024-04-10T08:16:09.402" v="2012"/>
          <ac:spMkLst>
            <pc:docMk/>
            <pc:sldMk cId="3347596637" sldId="308"/>
            <ac:spMk id="28" creationId="{2E0D2548-165C-4075-C04F-23A0F5E35E4A}"/>
          </ac:spMkLst>
        </pc:spChg>
        <pc:graphicFrameChg chg="add mod">
          <ac:chgData name="Rita, Pedro Alexandre Nicolau" userId="7660cb7d-da18-4fee-981e-2b2f465a445b" providerId="ADAL" clId="{F250C55B-401D-4CE5-8025-D9FD920D6C58}" dt="2024-04-10T08:16:09.402" v="2012"/>
          <ac:graphicFrameMkLst>
            <pc:docMk/>
            <pc:sldMk cId="3347596637" sldId="308"/>
            <ac:graphicFrameMk id="3" creationId="{ED18D59C-E08A-B18B-46A4-7DDD81FE93A1}"/>
          </ac:graphicFrameMkLst>
        </pc:graphicFrameChg>
        <pc:graphicFrameChg chg="add mod">
          <ac:chgData name="Rita, Pedro Alexandre Nicolau" userId="7660cb7d-da18-4fee-981e-2b2f465a445b" providerId="ADAL" clId="{F250C55B-401D-4CE5-8025-D9FD920D6C58}" dt="2024-04-10T08:16:09.402" v="2012"/>
          <ac:graphicFrameMkLst>
            <pc:docMk/>
            <pc:sldMk cId="3347596637" sldId="308"/>
            <ac:graphicFrameMk id="9" creationId="{DC97BAA6-7E7A-35CF-59D6-1F7E78C5F8C9}"/>
          </ac:graphicFrameMkLst>
        </pc:graphicFrameChg>
        <pc:graphicFrameChg chg="add mod">
          <ac:chgData name="Rita, Pedro Alexandre Nicolau" userId="7660cb7d-da18-4fee-981e-2b2f465a445b" providerId="ADAL" clId="{F250C55B-401D-4CE5-8025-D9FD920D6C58}" dt="2024-04-10T08:16:09.402" v="2012"/>
          <ac:graphicFrameMkLst>
            <pc:docMk/>
            <pc:sldMk cId="3347596637" sldId="308"/>
            <ac:graphicFrameMk id="10" creationId="{D7735CB6-1716-BC5C-4D14-796A1DBF24DA}"/>
          </ac:graphicFrameMkLst>
        </pc:graphicFrameChg>
        <pc:graphicFrameChg chg="add mod">
          <ac:chgData name="Rita, Pedro Alexandre Nicolau" userId="7660cb7d-da18-4fee-981e-2b2f465a445b" providerId="ADAL" clId="{F250C55B-401D-4CE5-8025-D9FD920D6C58}" dt="2024-04-10T08:16:09.402" v="2012"/>
          <ac:graphicFrameMkLst>
            <pc:docMk/>
            <pc:sldMk cId="3347596637" sldId="308"/>
            <ac:graphicFrameMk id="11" creationId="{ED3121B3-D227-BE26-4E61-D6EB1BD0E22F}"/>
          </ac:graphicFrameMkLst>
        </pc:graphicFrameChg>
        <pc:graphicFrameChg chg="add mod">
          <ac:chgData name="Rita, Pedro Alexandre Nicolau" userId="7660cb7d-da18-4fee-981e-2b2f465a445b" providerId="ADAL" clId="{F250C55B-401D-4CE5-8025-D9FD920D6C58}" dt="2024-04-10T08:16:09.402" v="2012"/>
          <ac:graphicFrameMkLst>
            <pc:docMk/>
            <pc:sldMk cId="3347596637" sldId="308"/>
            <ac:graphicFrameMk id="12" creationId="{8EE511DE-5283-0F57-C2D5-11F05D37D939}"/>
          </ac:graphicFrameMkLst>
        </pc:graphicFrameChg>
        <pc:graphicFrameChg chg="add mod">
          <ac:chgData name="Rita, Pedro Alexandre Nicolau" userId="7660cb7d-da18-4fee-981e-2b2f465a445b" providerId="ADAL" clId="{F250C55B-401D-4CE5-8025-D9FD920D6C58}" dt="2024-04-10T08:16:09.402" v="2012"/>
          <ac:graphicFrameMkLst>
            <pc:docMk/>
            <pc:sldMk cId="3347596637" sldId="308"/>
            <ac:graphicFrameMk id="15" creationId="{F929E92C-4FF9-68B9-FC0F-E7A0FF48B4DD}"/>
          </ac:graphicFrameMkLst>
        </pc:graphicFrameChg>
        <pc:picChg chg="del">
          <ac:chgData name="Rita, Pedro Alexandre Nicolau" userId="7660cb7d-da18-4fee-981e-2b2f465a445b" providerId="ADAL" clId="{F250C55B-401D-4CE5-8025-D9FD920D6C58}" dt="2024-04-10T08:14:52.301" v="2009" actId="478"/>
          <ac:picMkLst>
            <pc:docMk/>
            <pc:sldMk cId="3347596637" sldId="308"/>
            <ac:picMk id="2" creationId="{6AD2C74D-84D4-BA22-A4A5-8FF0FA2FF4F2}"/>
          </ac:picMkLst>
        </pc:picChg>
        <pc:picChg chg="add mod">
          <ac:chgData name="Rita, Pedro Alexandre Nicolau" userId="7660cb7d-da18-4fee-981e-2b2f465a445b" providerId="ADAL" clId="{F250C55B-401D-4CE5-8025-D9FD920D6C58}" dt="2024-04-10T08:16:18.596" v="2013"/>
          <ac:picMkLst>
            <pc:docMk/>
            <pc:sldMk cId="3347596637" sldId="308"/>
            <ac:picMk id="4" creationId="{E0BA20FD-5248-4A90-29B7-4E0A08C96EA3}"/>
          </ac:picMkLst>
        </pc:picChg>
        <pc:picChg chg="add mod">
          <ac:chgData name="Rita, Pedro Alexandre Nicolau" userId="7660cb7d-da18-4fee-981e-2b2f465a445b" providerId="ADAL" clId="{F250C55B-401D-4CE5-8025-D9FD920D6C58}" dt="2024-04-10T08:16:09.402" v="2012"/>
          <ac:picMkLst>
            <pc:docMk/>
            <pc:sldMk cId="3347596637" sldId="308"/>
            <ac:picMk id="5" creationId="{55D1C343-F4B3-528A-5C02-27FCA12A0A0A}"/>
          </ac:picMkLst>
        </pc:picChg>
        <pc:picChg chg="add mod">
          <ac:chgData name="Rita, Pedro Alexandre Nicolau" userId="7660cb7d-da18-4fee-981e-2b2f465a445b" providerId="ADAL" clId="{F250C55B-401D-4CE5-8025-D9FD920D6C58}" dt="2024-04-10T08:16:09.402" v="2012"/>
          <ac:picMkLst>
            <pc:docMk/>
            <pc:sldMk cId="3347596637" sldId="308"/>
            <ac:picMk id="6" creationId="{7BBB47A6-A74C-1AD3-35A9-AA89950D78AC}"/>
          </ac:picMkLst>
        </pc:picChg>
        <pc:picChg chg="add mod">
          <ac:chgData name="Rita, Pedro Alexandre Nicolau" userId="7660cb7d-da18-4fee-981e-2b2f465a445b" providerId="ADAL" clId="{F250C55B-401D-4CE5-8025-D9FD920D6C58}" dt="2024-04-10T08:16:09.402" v="2012"/>
          <ac:picMkLst>
            <pc:docMk/>
            <pc:sldMk cId="3347596637" sldId="308"/>
            <ac:picMk id="7" creationId="{A3EDC6D1-BC44-3D2B-2376-0728A2773B29}"/>
          </ac:picMkLst>
        </pc:picChg>
        <pc:picChg chg="add mod">
          <ac:chgData name="Rita, Pedro Alexandre Nicolau" userId="7660cb7d-da18-4fee-981e-2b2f465a445b" providerId="ADAL" clId="{F250C55B-401D-4CE5-8025-D9FD920D6C58}" dt="2024-04-10T08:16:09.402" v="2012"/>
          <ac:picMkLst>
            <pc:docMk/>
            <pc:sldMk cId="3347596637" sldId="308"/>
            <ac:picMk id="13" creationId="{AB68692F-E877-F161-BE32-67362DA1888B}"/>
          </ac:picMkLst>
        </pc:picChg>
        <pc:picChg chg="add mod">
          <ac:chgData name="Rita, Pedro Alexandre Nicolau" userId="7660cb7d-da18-4fee-981e-2b2f465a445b" providerId="ADAL" clId="{F250C55B-401D-4CE5-8025-D9FD920D6C58}" dt="2024-04-10T08:16:09.402" v="2012"/>
          <ac:picMkLst>
            <pc:docMk/>
            <pc:sldMk cId="3347596637" sldId="308"/>
            <ac:picMk id="23" creationId="{04639F9A-0CC6-37A6-0DA4-465ECE7FF05B}"/>
          </ac:picMkLst>
        </pc:picChg>
        <pc:picChg chg="add del mod">
          <ac:chgData name="Rita, Pedro Alexandre Nicolau" userId="7660cb7d-da18-4fee-981e-2b2f465a445b" providerId="ADAL" clId="{F250C55B-401D-4CE5-8025-D9FD920D6C58}" dt="2024-04-10T09:23:59.695" v="2087" actId="478"/>
          <ac:picMkLst>
            <pc:docMk/>
            <pc:sldMk cId="3347596637" sldId="308"/>
            <ac:picMk id="29" creationId="{B0B245CE-D796-E7D9-3804-B9D133404A38}"/>
          </ac:picMkLst>
        </pc:picChg>
        <pc:picChg chg="add mod">
          <ac:chgData name="Rita, Pedro Alexandre Nicolau" userId="7660cb7d-da18-4fee-981e-2b2f465a445b" providerId="ADAL" clId="{F250C55B-401D-4CE5-8025-D9FD920D6C58}" dt="2024-04-10T09:30:45.928" v="2092" actId="1076"/>
          <ac:picMkLst>
            <pc:docMk/>
            <pc:sldMk cId="3347596637" sldId="308"/>
            <ac:picMk id="30" creationId="{F550D306-E7D3-E9C0-F3A9-983FF7555F58}"/>
          </ac:picMkLst>
        </pc:picChg>
      </pc:sldChg>
      <pc:sldChg chg="del">
        <pc:chgData name="Rita, Pedro Alexandre Nicolau" userId="7660cb7d-da18-4fee-981e-2b2f465a445b" providerId="ADAL" clId="{F250C55B-401D-4CE5-8025-D9FD920D6C58}" dt="2024-04-09T12:42:18.100" v="1149" actId="2696"/>
        <pc:sldMkLst>
          <pc:docMk/>
          <pc:sldMk cId="4121920347" sldId="422"/>
        </pc:sldMkLst>
      </pc:sldChg>
      <pc:sldChg chg="addSp modSp mod modAnim">
        <pc:chgData name="Rita, Pedro Alexandre Nicolau" userId="7660cb7d-da18-4fee-981e-2b2f465a445b" providerId="ADAL" clId="{F250C55B-401D-4CE5-8025-D9FD920D6C58}" dt="2024-04-10T09:35:52.674" v="2102"/>
        <pc:sldMkLst>
          <pc:docMk/>
          <pc:sldMk cId="1139972156" sldId="423"/>
        </pc:sldMkLst>
        <pc:spChg chg="add mod">
          <ac:chgData name="Rita, Pedro Alexandre Nicolau" userId="7660cb7d-da18-4fee-981e-2b2f465a445b" providerId="ADAL" clId="{F250C55B-401D-4CE5-8025-D9FD920D6C58}" dt="2024-04-09T07:49:32.716" v="2" actId="255"/>
          <ac:spMkLst>
            <pc:docMk/>
            <pc:sldMk cId="1139972156" sldId="423"/>
            <ac:spMk id="29" creationId="{03426B4B-4A57-C88F-2051-F2742CD3830A}"/>
          </ac:spMkLst>
        </pc:spChg>
        <pc:spChg chg="add mod">
          <ac:chgData name="Rita, Pedro Alexandre Nicolau" userId="7660cb7d-da18-4fee-981e-2b2f465a445b" providerId="ADAL" clId="{F250C55B-401D-4CE5-8025-D9FD920D6C58}" dt="2024-04-09T07:51:00.666" v="11" actId="1076"/>
          <ac:spMkLst>
            <pc:docMk/>
            <pc:sldMk cId="1139972156" sldId="423"/>
            <ac:spMk id="30" creationId="{C48FDD48-EDDE-9A88-09CB-F25C938144E4}"/>
          </ac:spMkLst>
        </pc:spChg>
        <pc:picChg chg="mod">
          <ac:chgData name="Rita, Pedro Alexandre Nicolau" userId="7660cb7d-da18-4fee-981e-2b2f465a445b" providerId="ADAL" clId="{F250C55B-401D-4CE5-8025-D9FD920D6C58}" dt="2024-04-09T07:49:37.057" v="3" actId="1076"/>
          <ac:picMkLst>
            <pc:docMk/>
            <pc:sldMk cId="1139972156" sldId="423"/>
            <ac:picMk id="26" creationId="{E434F7E6-BE28-99A0-642B-C62A516C2073}"/>
          </ac:picMkLst>
        </pc:picChg>
        <pc:picChg chg="mod">
          <ac:chgData name="Rita, Pedro Alexandre Nicolau" userId="7660cb7d-da18-4fee-981e-2b2f465a445b" providerId="ADAL" clId="{F250C55B-401D-4CE5-8025-D9FD920D6C58}" dt="2024-04-09T07:49:42.561" v="4" actId="1076"/>
          <ac:picMkLst>
            <pc:docMk/>
            <pc:sldMk cId="1139972156" sldId="423"/>
            <ac:picMk id="27" creationId="{672D0F31-9995-C741-3876-6D3C0489325B}"/>
          </ac:picMkLst>
        </pc:picChg>
      </pc:sldChg>
      <pc:sldChg chg="addSp delSp modSp add mod delAnim modAnim">
        <pc:chgData name="Rita, Pedro Alexandre Nicolau" userId="7660cb7d-da18-4fee-981e-2b2f465a445b" providerId="ADAL" clId="{F250C55B-401D-4CE5-8025-D9FD920D6C58}" dt="2024-04-10T09:35:39.658" v="2101"/>
        <pc:sldMkLst>
          <pc:docMk/>
          <pc:sldMk cId="1915119514" sldId="424"/>
        </pc:sldMkLst>
        <pc:spChg chg="del">
          <ac:chgData name="Rita, Pedro Alexandre Nicolau" userId="7660cb7d-da18-4fee-981e-2b2f465a445b" providerId="ADAL" clId="{F250C55B-401D-4CE5-8025-D9FD920D6C58}" dt="2024-04-09T08:49:05.689" v="13" actId="478"/>
          <ac:spMkLst>
            <pc:docMk/>
            <pc:sldMk cId="1915119514" sldId="424"/>
            <ac:spMk id="2" creationId="{2452848A-EDBE-8CD7-F6C3-84D869B03360}"/>
          </ac:spMkLst>
        </pc:spChg>
        <pc:spChg chg="add mod">
          <ac:chgData name="Rita, Pedro Alexandre Nicolau" userId="7660cb7d-da18-4fee-981e-2b2f465a445b" providerId="ADAL" clId="{F250C55B-401D-4CE5-8025-D9FD920D6C58}" dt="2024-04-09T12:59:06.220" v="1379" actId="6549"/>
          <ac:spMkLst>
            <pc:docMk/>
            <pc:sldMk cId="1915119514" sldId="424"/>
            <ac:spMk id="3" creationId="{F6A79F5B-BBA2-1C00-6540-68B7734386C5}"/>
          </ac:spMkLst>
        </pc:spChg>
        <pc:spChg chg="del">
          <ac:chgData name="Rita, Pedro Alexandre Nicolau" userId="7660cb7d-da18-4fee-981e-2b2f465a445b" providerId="ADAL" clId="{F250C55B-401D-4CE5-8025-D9FD920D6C58}" dt="2024-04-09T08:49:05.689" v="13" actId="478"/>
          <ac:spMkLst>
            <pc:docMk/>
            <pc:sldMk cId="1915119514" sldId="424"/>
            <ac:spMk id="4" creationId="{D9B3EF4C-47DB-365E-A648-EA8E1D74B227}"/>
          </ac:spMkLst>
        </pc:spChg>
        <pc:spChg chg="add mod">
          <ac:chgData name="Rita, Pedro Alexandre Nicolau" userId="7660cb7d-da18-4fee-981e-2b2f465a445b" providerId="ADAL" clId="{F250C55B-401D-4CE5-8025-D9FD920D6C58}" dt="2024-04-09T09:00:46.587" v="110" actId="1076"/>
          <ac:spMkLst>
            <pc:docMk/>
            <pc:sldMk cId="1915119514" sldId="424"/>
            <ac:spMk id="5" creationId="{D918B08F-89C7-0D7F-CC20-E8C81E4DE1B1}"/>
          </ac:spMkLst>
        </pc:spChg>
        <pc:spChg chg="add del mod">
          <ac:chgData name="Rita, Pedro Alexandre Nicolau" userId="7660cb7d-da18-4fee-981e-2b2f465a445b" providerId="ADAL" clId="{F250C55B-401D-4CE5-8025-D9FD920D6C58}" dt="2024-04-09T08:57:38.278" v="43"/>
          <ac:spMkLst>
            <pc:docMk/>
            <pc:sldMk cId="1915119514" sldId="424"/>
            <ac:spMk id="6" creationId="{A2DE3375-0713-6825-37E8-79453BB57251}"/>
          </ac:spMkLst>
        </pc:spChg>
        <pc:spChg chg="add mod">
          <ac:chgData name="Rita, Pedro Alexandre Nicolau" userId="7660cb7d-da18-4fee-981e-2b2f465a445b" providerId="ADAL" clId="{F250C55B-401D-4CE5-8025-D9FD920D6C58}" dt="2024-04-09T13:03:00.231" v="1387" actId="20577"/>
          <ac:spMkLst>
            <pc:docMk/>
            <pc:sldMk cId="1915119514" sldId="424"/>
            <ac:spMk id="11" creationId="{A97021E4-FA7E-6663-DFB1-7AE15F72E25D}"/>
          </ac:spMkLst>
        </pc:spChg>
        <pc:spChg chg="del mod">
          <ac:chgData name="Rita, Pedro Alexandre Nicolau" userId="7660cb7d-da18-4fee-981e-2b2f465a445b" providerId="ADAL" clId="{F250C55B-401D-4CE5-8025-D9FD920D6C58}" dt="2024-04-09T08:49:26.703" v="17" actId="478"/>
          <ac:spMkLst>
            <pc:docMk/>
            <pc:sldMk cId="1915119514" sldId="424"/>
            <ac:spMk id="23" creationId="{565AA80C-1DFE-F428-8419-E7D96F2B3D9A}"/>
          </ac:spMkLst>
        </pc:spChg>
        <pc:spChg chg="del mod">
          <ac:chgData name="Rita, Pedro Alexandre Nicolau" userId="7660cb7d-da18-4fee-981e-2b2f465a445b" providerId="ADAL" clId="{F250C55B-401D-4CE5-8025-D9FD920D6C58}" dt="2024-04-09T08:49:52.517" v="24" actId="478"/>
          <ac:spMkLst>
            <pc:docMk/>
            <pc:sldMk cId="1915119514" sldId="424"/>
            <ac:spMk id="29" creationId="{00FDA404-22F3-FC39-2E58-54D70A519B10}"/>
          </ac:spMkLst>
        </pc:spChg>
        <pc:spChg chg="del">
          <ac:chgData name="Rita, Pedro Alexandre Nicolau" userId="7660cb7d-da18-4fee-981e-2b2f465a445b" providerId="ADAL" clId="{F250C55B-401D-4CE5-8025-D9FD920D6C58}" dt="2024-04-09T08:49:33.874" v="18" actId="478"/>
          <ac:spMkLst>
            <pc:docMk/>
            <pc:sldMk cId="1915119514" sldId="424"/>
            <ac:spMk id="30" creationId="{E750529F-5D73-8300-6C8E-B6CCF48E8050}"/>
          </ac:spMkLst>
        </pc:spChg>
        <pc:picChg chg="del">
          <ac:chgData name="Rita, Pedro Alexandre Nicolau" userId="7660cb7d-da18-4fee-981e-2b2f465a445b" providerId="ADAL" clId="{F250C55B-401D-4CE5-8025-D9FD920D6C58}" dt="2024-04-09T08:49:08.391" v="14" actId="21"/>
          <ac:picMkLst>
            <pc:docMk/>
            <pc:sldMk cId="1915119514" sldId="424"/>
            <ac:picMk id="7" creationId="{730CD3C2-84B2-5548-CF37-60D1869360E2}"/>
          </ac:picMkLst>
        </pc:picChg>
        <pc:picChg chg="del">
          <ac:chgData name="Rita, Pedro Alexandre Nicolau" userId="7660cb7d-da18-4fee-981e-2b2f465a445b" providerId="ADAL" clId="{F250C55B-401D-4CE5-8025-D9FD920D6C58}" dt="2024-04-09T08:49:11.030" v="15" actId="21"/>
          <ac:picMkLst>
            <pc:docMk/>
            <pc:sldMk cId="1915119514" sldId="424"/>
            <ac:picMk id="8" creationId="{A214C48F-1B7E-E032-E47F-3B3762375B61}"/>
          </ac:picMkLst>
        </pc:picChg>
        <pc:picChg chg="del">
          <ac:chgData name="Rita, Pedro Alexandre Nicolau" userId="7660cb7d-da18-4fee-981e-2b2f465a445b" providerId="ADAL" clId="{F250C55B-401D-4CE5-8025-D9FD920D6C58}" dt="2024-04-09T08:49:55.182" v="25" actId="478"/>
          <ac:picMkLst>
            <pc:docMk/>
            <pc:sldMk cId="1915119514" sldId="424"/>
            <ac:picMk id="9" creationId="{E751FCFA-A721-30C1-A147-B63F420FDBDC}"/>
          </ac:picMkLst>
        </pc:picChg>
        <pc:picChg chg="del">
          <ac:chgData name="Rita, Pedro Alexandre Nicolau" userId="7660cb7d-da18-4fee-981e-2b2f465a445b" providerId="ADAL" clId="{F250C55B-401D-4CE5-8025-D9FD920D6C58}" dt="2024-04-09T08:49:56.992" v="26" actId="478"/>
          <ac:picMkLst>
            <pc:docMk/>
            <pc:sldMk cId="1915119514" sldId="424"/>
            <ac:picMk id="10" creationId="{266CCF31-6EC8-8076-040E-61587A6B2DB3}"/>
          </ac:picMkLst>
        </pc:picChg>
        <pc:picChg chg="del">
          <ac:chgData name="Rita, Pedro Alexandre Nicolau" userId="7660cb7d-da18-4fee-981e-2b2f465a445b" providerId="ADAL" clId="{F250C55B-401D-4CE5-8025-D9FD920D6C58}" dt="2024-04-09T08:49:36.350" v="19" actId="478"/>
          <ac:picMkLst>
            <pc:docMk/>
            <pc:sldMk cId="1915119514" sldId="424"/>
            <ac:picMk id="24" creationId="{09DB6DE0-A5A0-F687-B453-78065D2E411A}"/>
          </ac:picMkLst>
        </pc:picChg>
        <pc:picChg chg="del">
          <ac:chgData name="Rita, Pedro Alexandre Nicolau" userId="7660cb7d-da18-4fee-981e-2b2f465a445b" providerId="ADAL" clId="{F250C55B-401D-4CE5-8025-D9FD920D6C58}" dt="2024-04-09T08:49:38.380" v="20" actId="478"/>
          <ac:picMkLst>
            <pc:docMk/>
            <pc:sldMk cId="1915119514" sldId="424"/>
            <ac:picMk id="25" creationId="{BEBEAACE-D3C3-1087-5C97-AA50036D5834}"/>
          </ac:picMkLst>
        </pc:picChg>
        <pc:picChg chg="del">
          <ac:chgData name="Rita, Pedro Alexandre Nicolau" userId="7660cb7d-da18-4fee-981e-2b2f465a445b" providerId="ADAL" clId="{F250C55B-401D-4CE5-8025-D9FD920D6C58}" dt="2024-04-09T08:49:40.530" v="21" actId="478"/>
          <ac:picMkLst>
            <pc:docMk/>
            <pc:sldMk cId="1915119514" sldId="424"/>
            <ac:picMk id="26" creationId="{2DDEF958-49B8-E474-5D0E-48B5A774B0E4}"/>
          </ac:picMkLst>
        </pc:picChg>
        <pc:picChg chg="del">
          <ac:chgData name="Rita, Pedro Alexandre Nicolau" userId="7660cb7d-da18-4fee-981e-2b2f465a445b" providerId="ADAL" clId="{F250C55B-401D-4CE5-8025-D9FD920D6C58}" dt="2024-04-09T08:49:42.755" v="22" actId="478"/>
          <ac:picMkLst>
            <pc:docMk/>
            <pc:sldMk cId="1915119514" sldId="424"/>
            <ac:picMk id="27" creationId="{F7A711F3-BC19-A407-324A-21080A017C50}"/>
          </ac:picMkLst>
        </pc:picChg>
      </pc:sldChg>
      <pc:sldChg chg="modSp add mod modAnim">
        <pc:chgData name="Rita, Pedro Alexandre Nicolau" userId="7660cb7d-da18-4fee-981e-2b2f465a445b" providerId="ADAL" clId="{F250C55B-401D-4CE5-8025-D9FD920D6C58}" dt="2024-04-10T09:36:38.481" v="2107"/>
        <pc:sldMkLst>
          <pc:docMk/>
          <pc:sldMk cId="938223076" sldId="425"/>
        </pc:sldMkLst>
        <pc:spChg chg="mod">
          <ac:chgData name="Rita, Pedro Alexandre Nicolau" userId="7660cb7d-da18-4fee-981e-2b2f465a445b" providerId="ADAL" clId="{F250C55B-401D-4CE5-8025-D9FD920D6C58}" dt="2024-04-10T08:24:50.465" v="2019" actId="20577"/>
          <ac:spMkLst>
            <pc:docMk/>
            <pc:sldMk cId="938223076" sldId="425"/>
            <ac:spMk id="3" creationId="{F7124C36-BA7C-337F-802D-997DACE68DA1}"/>
          </ac:spMkLst>
        </pc:spChg>
        <pc:spChg chg="mod">
          <ac:chgData name="Rita, Pedro Alexandre Nicolau" userId="7660cb7d-da18-4fee-981e-2b2f465a445b" providerId="ADAL" clId="{F250C55B-401D-4CE5-8025-D9FD920D6C58}" dt="2024-04-09T11:15:36.659" v="586" actId="1076"/>
          <ac:spMkLst>
            <pc:docMk/>
            <pc:sldMk cId="938223076" sldId="425"/>
            <ac:spMk id="5" creationId="{0E6A2D73-9390-C236-5F60-A5E515251C0F}"/>
          </ac:spMkLst>
        </pc:spChg>
        <pc:spChg chg="mod">
          <ac:chgData name="Rita, Pedro Alexandre Nicolau" userId="7660cb7d-da18-4fee-981e-2b2f465a445b" providerId="ADAL" clId="{F250C55B-401D-4CE5-8025-D9FD920D6C58}" dt="2024-04-09T10:56:18.859" v="167" actId="113"/>
          <ac:spMkLst>
            <pc:docMk/>
            <pc:sldMk cId="938223076" sldId="425"/>
            <ac:spMk id="11" creationId="{5188CA99-DCE2-2141-4C5F-94B7B4A7574D}"/>
          </ac:spMkLst>
        </pc:spChg>
      </pc:sldChg>
      <pc:sldChg chg="modSp add mod modAnim">
        <pc:chgData name="Rita, Pedro Alexandre Nicolau" userId="7660cb7d-da18-4fee-981e-2b2f465a445b" providerId="ADAL" clId="{F250C55B-401D-4CE5-8025-D9FD920D6C58}" dt="2024-04-10T09:36:22.890" v="2106"/>
        <pc:sldMkLst>
          <pc:docMk/>
          <pc:sldMk cId="954128922" sldId="426"/>
        </pc:sldMkLst>
        <pc:spChg chg="mod">
          <ac:chgData name="Rita, Pedro Alexandre Nicolau" userId="7660cb7d-da18-4fee-981e-2b2f465a445b" providerId="ADAL" clId="{F250C55B-401D-4CE5-8025-D9FD920D6C58}" dt="2024-04-09T12:41:56.328" v="1147" actId="5793"/>
          <ac:spMkLst>
            <pc:docMk/>
            <pc:sldMk cId="954128922" sldId="426"/>
            <ac:spMk id="3" creationId="{49DFC254-F68D-D8F3-6662-A83B10D90186}"/>
          </ac:spMkLst>
        </pc:spChg>
        <pc:spChg chg="mod">
          <ac:chgData name="Rita, Pedro Alexandre Nicolau" userId="7660cb7d-da18-4fee-981e-2b2f465a445b" providerId="ADAL" clId="{F250C55B-401D-4CE5-8025-D9FD920D6C58}" dt="2024-04-09T12:42:08.336" v="1148" actId="1076"/>
          <ac:spMkLst>
            <pc:docMk/>
            <pc:sldMk cId="954128922" sldId="426"/>
            <ac:spMk id="5" creationId="{13198AAC-2C85-5A71-1330-2DF7FEFFD8BF}"/>
          </ac:spMkLst>
        </pc:spChg>
      </pc:sldChg>
      <pc:sldChg chg="modSp add mod">
        <pc:chgData name="Rita, Pedro Alexandre Nicolau" userId="7660cb7d-da18-4fee-981e-2b2f465a445b" providerId="ADAL" clId="{F250C55B-401D-4CE5-8025-D9FD920D6C58}" dt="2024-04-10T08:28:45.981" v="2075" actId="20577"/>
        <pc:sldMkLst>
          <pc:docMk/>
          <pc:sldMk cId="501680421" sldId="427"/>
        </pc:sldMkLst>
        <pc:spChg chg="mod">
          <ac:chgData name="Rita, Pedro Alexandre Nicolau" userId="7660cb7d-da18-4fee-981e-2b2f465a445b" providerId="ADAL" clId="{F250C55B-401D-4CE5-8025-D9FD920D6C58}" dt="2024-04-10T08:28:45.981" v="2075" actId="20577"/>
          <ac:spMkLst>
            <pc:docMk/>
            <pc:sldMk cId="501680421" sldId="427"/>
            <ac:spMk id="2" creationId="{97CDDD70-D770-4232-ADDF-75571BBBBCA0}"/>
          </ac:spMkLst>
        </pc:spChg>
      </pc:sldChg>
      <pc:sldChg chg="modSp add mod">
        <pc:chgData name="Rita, Pedro Alexandre Nicolau" userId="7660cb7d-da18-4fee-981e-2b2f465a445b" providerId="ADAL" clId="{F250C55B-401D-4CE5-8025-D9FD920D6C58}" dt="2024-04-10T08:28:02.021" v="2071" actId="20577"/>
        <pc:sldMkLst>
          <pc:docMk/>
          <pc:sldMk cId="4123782676" sldId="428"/>
        </pc:sldMkLst>
        <pc:spChg chg="mod">
          <ac:chgData name="Rita, Pedro Alexandre Nicolau" userId="7660cb7d-da18-4fee-981e-2b2f465a445b" providerId="ADAL" clId="{F250C55B-401D-4CE5-8025-D9FD920D6C58}" dt="2024-04-10T08:28:02.021" v="2071" actId="20577"/>
          <ac:spMkLst>
            <pc:docMk/>
            <pc:sldMk cId="4123782676" sldId="428"/>
            <ac:spMk id="2" creationId="{DE2405EF-C56E-C2E8-06A2-4B10A9E8C026}"/>
          </ac:spMkLst>
        </pc:spChg>
      </pc:sldChg>
      <pc:sldChg chg="addSp modSp add mod">
        <pc:chgData name="Rita, Pedro Alexandre Nicolau" userId="7660cb7d-da18-4fee-981e-2b2f465a445b" providerId="ADAL" clId="{F250C55B-401D-4CE5-8025-D9FD920D6C58}" dt="2024-04-10T07:55:49.481" v="1992" actId="20577"/>
        <pc:sldMkLst>
          <pc:docMk/>
          <pc:sldMk cId="825193111" sldId="429"/>
        </pc:sldMkLst>
        <pc:spChg chg="mod">
          <ac:chgData name="Rita, Pedro Alexandre Nicolau" userId="7660cb7d-da18-4fee-981e-2b2f465a445b" providerId="ADAL" clId="{F250C55B-401D-4CE5-8025-D9FD920D6C58}" dt="2024-04-10T07:55:49.481" v="1992" actId="20577"/>
          <ac:spMkLst>
            <pc:docMk/>
            <pc:sldMk cId="825193111" sldId="429"/>
            <ac:spMk id="2" creationId="{C5DE0CC2-6444-1E14-3C08-480B90E61425}"/>
          </ac:spMkLst>
        </pc:spChg>
        <pc:spChg chg="add mod">
          <ac:chgData name="Rita, Pedro Alexandre Nicolau" userId="7660cb7d-da18-4fee-981e-2b2f465a445b" providerId="ADAL" clId="{F250C55B-401D-4CE5-8025-D9FD920D6C58}" dt="2024-04-10T07:54:56.309" v="1990" actId="20577"/>
          <ac:spMkLst>
            <pc:docMk/>
            <pc:sldMk cId="825193111" sldId="429"/>
            <ac:spMk id="4" creationId="{94D8E389-AA35-E821-3ED4-DAFA2B35FFCF}"/>
          </ac:spMkLst>
        </pc:spChg>
      </pc:sldChg>
      <pc:sldMasterChg chg="delSldLayout">
        <pc:chgData name="Rita, Pedro Alexandre Nicolau" userId="7660cb7d-da18-4fee-981e-2b2f465a445b" providerId="ADAL" clId="{F250C55B-401D-4CE5-8025-D9FD920D6C58}" dt="2024-04-09T12:42:18.100" v="1149" actId="2696"/>
        <pc:sldMasterMkLst>
          <pc:docMk/>
          <pc:sldMasterMk cId="3516280378" sldId="2147483648"/>
        </pc:sldMasterMkLst>
        <pc:sldLayoutChg chg="del">
          <pc:chgData name="Rita, Pedro Alexandre Nicolau" userId="7660cb7d-da18-4fee-981e-2b2f465a445b" providerId="ADAL" clId="{F250C55B-401D-4CE5-8025-D9FD920D6C58}" dt="2024-04-09T12:42:18.100" v="1149" actId="2696"/>
          <pc:sldLayoutMkLst>
            <pc:docMk/>
            <pc:sldMasterMk cId="3516280378" sldId="2147483648"/>
            <pc:sldLayoutMk cId="3748458231" sldId="2147483651"/>
          </pc:sldLayoutMkLst>
        </pc:sldLayoutChg>
      </pc:sldMasterChg>
    </pc:docChg>
  </pc:docChgLst>
  <pc:docChgLst>
    <pc:chgData name="Pereira, Filipa Alexandra Santos" userId="bbfe29dc-2497-4594-b869-7e9c03d40a7d" providerId="ADAL" clId="{2C840BB8-D831-405D-8769-F937E4D68063}"/>
    <pc:docChg chg="undo custSel modSld">
      <pc:chgData name="Pereira, Filipa Alexandra Santos" userId="bbfe29dc-2497-4594-b869-7e9c03d40a7d" providerId="ADAL" clId="{2C840BB8-D831-405D-8769-F937E4D68063}" dt="2024-04-11T22:21:52.995" v="1338" actId="6549"/>
      <pc:docMkLst>
        <pc:docMk/>
      </pc:docMkLst>
      <pc:sldChg chg="modSp mod">
        <pc:chgData name="Pereira, Filipa Alexandra Santos" userId="bbfe29dc-2497-4594-b869-7e9c03d40a7d" providerId="ADAL" clId="{2C840BB8-D831-405D-8769-F937E4D68063}" dt="2024-04-10T11:42:23.248" v="594"/>
        <pc:sldMkLst>
          <pc:docMk/>
          <pc:sldMk cId="276467162" sldId="304"/>
        </pc:sldMkLst>
        <pc:spChg chg="mod">
          <ac:chgData name="Pereira, Filipa Alexandra Santos" userId="bbfe29dc-2497-4594-b869-7e9c03d40a7d" providerId="ADAL" clId="{2C840BB8-D831-405D-8769-F937E4D68063}" dt="2024-04-10T11:42:23.248" v="594"/>
          <ac:spMkLst>
            <pc:docMk/>
            <pc:sldMk cId="276467162" sldId="304"/>
            <ac:spMk id="19" creationId="{E5BD6899-CE50-465B-B238-F779887012D0}"/>
          </ac:spMkLst>
        </pc:spChg>
      </pc:sldChg>
      <pc:sldChg chg="modSp mod">
        <pc:chgData name="Pereira, Filipa Alexandra Santos" userId="bbfe29dc-2497-4594-b869-7e9c03d40a7d" providerId="ADAL" clId="{2C840BB8-D831-405D-8769-F937E4D68063}" dt="2024-04-10T12:03:41.637" v="1131" actId="207"/>
        <pc:sldMkLst>
          <pc:docMk/>
          <pc:sldMk cId="1106508830" sldId="305"/>
        </pc:sldMkLst>
        <pc:spChg chg="mod">
          <ac:chgData name="Pereira, Filipa Alexandra Santos" userId="bbfe29dc-2497-4594-b869-7e9c03d40a7d" providerId="ADAL" clId="{2C840BB8-D831-405D-8769-F937E4D68063}" dt="2024-04-10T12:03:41.637" v="1131" actId="207"/>
          <ac:spMkLst>
            <pc:docMk/>
            <pc:sldMk cId="1106508830" sldId="305"/>
            <ac:spMk id="2" creationId="{694F54AE-9ADC-2495-31E3-E24CB0547F90}"/>
          </ac:spMkLst>
        </pc:spChg>
        <pc:spChg chg="mod">
          <ac:chgData name="Pereira, Filipa Alexandra Santos" userId="bbfe29dc-2497-4594-b869-7e9c03d40a7d" providerId="ADAL" clId="{2C840BB8-D831-405D-8769-F937E4D68063}" dt="2024-04-10T12:03:36.220" v="1130" actId="1076"/>
          <ac:spMkLst>
            <pc:docMk/>
            <pc:sldMk cId="1106508830" sldId="305"/>
            <ac:spMk id="10" creationId="{AA309FE2-DB25-9763-A2DC-997D30448E64}"/>
          </ac:spMkLst>
        </pc:spChg>
      </pc:sldChg>
      <pc:sldChg chg="addSp modSp mod">
        <pc:chgData name="Pereira, Filipa Alexandra Santos" userId="bbfe29dc-2497-4594-b869-7e9c03d40a7d" providerId="ADAL" clId="{2C840BB8-D831-405D-8769-F937E4D68063}" dt="2024-04-10T12:02:10.310" v="1097" actId="207"/>
        <pc:sldMkLst>
          <pc:docMk/>
          <pc:sldMk cId="2915896250" sldId="306"/>
        </pc:sldMkLst>
        <pc:spChg chg="mod">
          <ac:chgData name="Pereira, Filipa Alexandra Santos" userId="bbfe29dc-2497-4594-b869-7e9c03d40a7d" providerId="ADAL" clId="{2C840BB8-D831-405D-8769-F937E4D68063}" dt="2024-04-10T11:57:23.037" v="1018" actId="20577"/>
          <ac:spMkLst>
            <pc:docMk/>
            <pc:sldMk cId="2915896250" sldId="306"/>
            <ac:spMk id="2" creationId="{E8EFFD52-13D4-C5D1-5898-DA976AECDBDF}"/>
          </ac:spMkLst>
        </pc:spChg>
        <pc:spChg chg="add mod ord">
          <ac:chgData name="Pereira, Filipa Alexandra Santos" userId="bbfe29dc-2497-4594-b869-7e9c03d40a7d" providerId="ADAL" clId="{2C840BB8-D831-405D-8769-F937E4D68063}" dt="2024-04-10T12:02:10.310" v="1097" actId="207"/>
          <ac:spMkLst>
            <pc:docMk/>
            <pc:sldMk cId="2915896250" sldId="306"/>
            <ac:spMk id="4" creationId="{259B32EE-958F-B0E6-6645-EA9B63ED822C}"/>
          </ac:spMkLst>
        </pc:spChg>
      </pc:sldChg>
      <pc:sldChg chg="addSp modSp mod">
        <pc:chgData name="Pereira, Filipa Alexandra Santos" userId="bbfe29dc-2497-4594-b869-7e9c03d40a7d" providerId="ADAL" clId="{2C840BB8-D831-405D-8769-F937E4D68063}" dt="2024-04-10T11:43:10.433" v="605" actId="14100"/>
        <pc:sldMkLst>
          <pc:docMk/>
          <pc:sldMk cId="4292935729" sldId="307"/>
        </pc:sldMkLst>
        <pc:spChg chg="mod">
          <ac:chgData name="Pereira, Filipa Alexandra Santos" userId="bbfe29dc-2497-4594-b869-7e9c03d40a7d" providerId="ADAL" clId="{2C840BB8-D831-405D-8769-F937E4D68063}" dt="2024-04-10T11:42:56.286" v="603" actId="14100"/>
          <ac:spMkLst>
            <pc:docMk/>
            <pc:sldMk cId="4292935729" sldId="307"/>
            <ac:spMk id="5" creationId="{299A2713-30DB-2839-BCE6-C170BAD71FD0}"/>
          </ac:spMkLst>
        </pc:spChg>
        <pc:spChg chg="mod">
          <ac:chgData name="Pereira, Filipa Alexandra Santos" userId="bbfe29dc-2497-4594-b869-7e9c03d40a7d" providerId="ADAL" clId="{2C840BB8-D831-405D-8769-F937E4D68063}" dt="2024-04-10T11:03:40.745" v="80" actId="164"/>
          <ac:spMkLst>
            <pc:docMk/>
            <pc:sldMk cId="4292935729" sldId="307"/>
            <ac:spMk id="6" creationId="{2724F6C1-73BF-1F9B-17D6-534BFAB25222}"/>
          </ac:spMkLst>
        </pc:spChg>
        <pc:spChg chg="mod">
          <ac:chgData name="Pereira, Filipa Alexandra Santos" userId="bbfe29dc-2497-4594-b869-7e9c03d40a7d" providerId="ADAL" clId="{2C840BB8-D831-405D-8769-F937E4D68063}" dt="2024-04-10T11:43:10.433" v="605" actId="14100"/>
          <ac:spMkLst>
            <pc:docMk/>
            <pc:sldMk cId="4292935729" sldId="307"/>
            <ac:spMk id="19" creationId="{55F446C5-510D-7994-0419-A40C8E66C0B1}"/>
          </ac:spMkLst>
        </pc:spChg>
        <pc:grpChg chg="add mod">
          <ac:chgData name="Pereira, Filipa Alexandra Santos" userId="bbfe29dc-2497-4594-b869-7e9c03d40a7d" providerId="ADAL" clId="{2C840BB8-D831-405D-8769-F937E4D68063}" dt="2024-04-10T11:03:45.726" v="81" actId="1076"/>
          <ac:grpSpMkLst>
            <pc:docMk/>
            <pc:sldMk cId="4292935729" sldId="307"/>
            <ac:grpSpMk id="2" creationId="{D0E6942D-FD76-0064-CA70-83C45B6ACECD}"/>
          </ac:grpSpMkLst>
        </pc:grpChg>
        <pc:picChg chg="mod">
          <ac:chgData name="Pereira, Filipa Alexandra Santos" userId="bbfe29dc-2497-4594-b869-7e9c03d40a7d" providerId="ADAL" clId="{2C840BB8-D831-405D-8769-F937E4D68063}" dt="2024-04-10T11:03:40.745" v="80" actId="164"/>
          <ac:picMkLst>
            <pc:docMk/>
            <pc:sldMk cId="4292935729" sldId="307"/>
            <ac:picMk id="3" creationId="{1420ADA6-F5DA-AFC7-870E-BCD4E4651306}"/>
          </ac:picMkLst>
        </pc:picChg>
      </pc:sldChg>
      <pc:sldChg chg="addSp delSp modSp mod">
        <pc:chgData name="Pereira, Filipa Alexandra Santos" userId="bbfe29dc-2497-4594-b869-7e9c03d40a7d" providerId="ADAL" clId="{2C840BB8-D831-405D-8769-F937E4D68063}" dt="2024-04-11T22:21:52.995" v="1338" actId="6549"/>
        <pc:sldMkLst>
          <pc:docMk/>
          <pc:sldMk cId="3347596637" sldId="308"/>
        </pc:sldMkLst>
        <pc:spChg chg="add mod">
          <ac:chgData name="Pereira, Filipa Alexandra Santos" userId="bbfe29dc-2497-4594-b869-7e9c03d40a7d" providerId="ADAL" clId="{2C840BB8-D831-405D-8769-F937E4D68063}" dt="2024-04-11T22:09:41.603" v="1332" actId="164"/>
          <ac:spMkLst>
            <pc:docMk/>
            <pc:sldMk cId="3347596637" sldId="308"/>
            <ac:spMk id="8" creationId="{9AD6ABCA-D002-6B4C-D8B5-061B9AB6F183}"/>
          </ac:spMkLst>
        </pc:spChg>
        <pc:spChg chg="del">
          <ac:chgData name="Pereira, Filipa Alexandra Santos" userId="bbfe29dc-2497-4594-b869-7e9c03d40a7d" providerId="ADAL" clId="{2C840BB8-D831-405D-8769-F937E4D68063}" dt="2024-04-10T11:13:20.993" v="267" actId="478"/>
          <ac:spMkLst>
            <pc:docMk/>
            <pc:sldMk cId="3347596637" sldId="308"/>
            <ac:spMk id="8" creationId="{B626D0AF-5AEA-669C-C808-46727A72E74A}"/>
          </ac:spMkLst>
        </pc:spChg>
        <pc:spChg chg="add mod">
          <ac:chgData name="Pereira, Filipa Alexandra Santos" userId="bbfe29dc-2497-4594-b869-7e9c03d40a7d" providerId="ADAL" clId="{2C840BB8-D831-405D-8769-F937E4D68063}" dt="2024-04-10T12:06:12.246" v="1157" actId="1036"/>
          <ac:spMkLst>
            <pc:docMk/>
            <pc:sldMk cId="3347596637" sldId="308"/>
            <ac:spMk id="9" creationId="{39266F3D-37F3-432D-CA0B-AABB1DF4BB01}"/>
          </ac:spMkLst>
        </pc:spChg>
        <pc:spChg chg="add mod">
          <ac:chgData name="Pereira, Filipa Alexandra Santos" userId="bbfe29dc-2497-4594-b869-7e9c03d40a7d" providerId="ADAL" clId="{2C840BB8-D831-405D-8769-F937E4D68063}" dt="2024-04-11T22:09:41.603" v="1332" actId="164"/>
          <ac:spMkLst>
            <pc:docMk/>
            <pc:sldMk cId="3347596637" sldId="308"/>
            <ac:spMk id="16" creationId="{A5B1704B-1919-9D81-D2C7-C8253CEB2CE7}"/>
          </ac:spMkLst>
        </pc:spChg>
        <pc:spChg chg="mod">
          <ac:chgData name="Pereira, Filipa Alexandra Santos" userId="bbfe29dc-2497-4594-b869-7e9c03d40a7d" providerId="ADAL" clId="{2C840BB8-D831-405D-8769-F937E4D68063}" dt="2024-04-10T11:39:47.608" v="546" actId="164"/>
          <ac:spMkLst>
            <pc:docMk/>
            <pc:sldMk cId="3347596637" sldId="308"/>
            <ac:spMk id="17" creationId="{6C032962-F6B1-6443-A3CC-CDE554540844}"/>
          </ac:spMkLst>
        </pc:spChg>
        <pc:spChg chg="mod">
          <ac:chgData name="Pereira, Filipa Alexandra Santos" userId="bbfe29dc-2497-4594-b869-7e9c03d40a7d" providerId="ADAL" clId="{2C840BB8-D831-405D-8769-F937E4D68063}" dt="2024-04-11T22:21:39.623" v="1334" actId="20577"/>
          <ac:spMkLst>
            <pc:docMk/>
            <pc:sldMk cId="3347596637" sldId="308"/>
            <ac:spMk id="18" creationId="{BFA98354-0750-8EF2-1A99-E0962EE3B417}"/>
          </ac:spMkLst>
        </pc:spChg>
        <pc:spChg chg="mod">
          <ac:chgData name="Pereira, Filipa Alexandra Santos" userId="bbfe29dc-2497-4594-b869-7e9c03d40a7d" providerId="ADAL" clId="{2C840BB8-D831-405D-8769-F937E4D68063}" dt="2024-04-10T11:42:40.733" v="596" actId="14100"/>
          <ac:spMkLst>
            <pc:docMk/>
            <pc:sldMk cId="3347596637" sldId="308"/>
            <ac:spMk id="19" creationId="{EB09F69C-D237-CC59-C401-A39DD920BC3D}"/>
          </ac:spMkLst>
        </pc:spChg>
        <pc:spChg chg="mod topLvl">
          <ac:chgData name="Pereira, Filipa Alexandra Santos" userId="bbfe29dc-2497-4594-b869-7e9c03d40a7d" providerId="ADAL" clId="{2C840BB8-D831-405D-8769-F937E4D68063}" dt="2024-04-11T22:21:52.995" v="1338" actId="6549"/>
          <ac:spMkLst>
            <pc:docMk/>
            <pc:sldMk cId="3347596637" sldId="308"/>
            <ac:spMk id="22" creationId="{ABBE289C-9787-B452-A0B8-18E182B386B9}"/>
          </ac:spMkLst>
        </pc:spChg>
        <pc:spChg chg="add mod topLvl">
          <ac:chgData name="Pereira, Filipa Alexandra Santos" userId="bbfe29dc-2497-4594-b869-7e9c03d40a7d" providerId="ADAL" clId="{2C840BB8-D831-405D-8769-F937E4D68063}" dt="2024-04-11T21:29:43.705" v="1158" actId="165"/>
          <ac:spMkLst>
            <pc:docMk/>
            <pc:sldMk cId="3347596637" sldId="308"/>
            <ac:spMk id="23" creationId="{E6113754-6343-1599-37B0-CF5DBBB91945}"/>
          </ac:spMkLst>
        </pc:spChg>
        <pc:spChg chg="add del mod">
          <ac:chgData name="Pereira, Filipa Alexandra Santos" userId="bbfe29dc-2497-4594-b869-7e9c03d40a7d" providerId="ADAL" clId="{2C840BB8-D831-405D-8769-F937E4D68063}" dt="2024-04-10T11:37:02.521" v="496" actId="11529"/>
          <ac:spMkLst>
            <pc:docMk/>
            <pc:sldMk cId="3347596637" sldId="308"/>
            <ac:spMk id="25" creationId="{F0276F66-0376-54C1-4DE5-36D501ED602B}"/>
          </ac:spMkLst>
        </pc:spChg>
        <pc:grpChg chg="add mod">
          <ac:chgData name="Pereira, Filipa Alexandra Santos" userId="bbfe29dc-2497-4594-b869-7e9c03d40a7d" providerId="ADAL" clId="{2C840BB8-D831-405D-8769-F937E4D68063}" dt="2024-04-10T11:34:27.958" v="467" actId="1035"/>
          <ac:grpSpMkLst>
            <pc:docMk/>
            <pc:sldMk cId="3347596637" sldId="308"/>
            <ac:grpSpMk id="11" creationId="{BA6F93F7-33ED-A8A2-4AD1-E8FF143CE6A0}"/>
          </ac:grpSpMkLst>
        </pc:grpChg>
        <pc:grpChg chg="add mod">
          <ac:chgData name="Pereira, Filipa Alexandra Santos" userId="bbfe29dc-2497-4594-b869-7e9c03d40a7d" providerId="ADAL" clId="{2C840BB8-D831-405D-8769-F937E4D68063}" dt="2024-04-11T22:09:41.603" v="1332" actId="164"/>
          <ac:grpSpMkLst>
            <pc:docMk/>
            <pc:sldMk cId="3347596637" sldId="308"/>
            <ac:grpSpMk id="15" creationId="{76198938-EE6C-FAE8-CAB6-6652DBEE3DFC}"/>
          </ac:grpSpMkLst>
        </pc:grpChg>
        <pc:grpChg chg="del mod">
          <ac:chgData name="Pereira, Filipa Alexandra Santos" userId="bbfe29dc-2497-4594-b869-7e9c03d40a7d" providerId="ADAL" clId="{2C840BB8-D831-405D-8769-F937E4D68063}" dt="2024-04-10T11:36:13.947" v="485" actId="165"/>
          <ac:grpSpMkLst>
            <pc:docMk/>
            <pc:sldMk cId="3347596637" sldId="308"/>
            <ac:grpSpMk id="20" creationId="{7AD2E213-DE52-8271-AD95-BC1D6A758B80}"/>
          </ac:grpSpMkLst>
        </pc:grpChg>
        <pc:grpChg chg="add mod">
          <ac:chgData name="Pereira, Filipa Alexandra Santos" userId="bbfe29dc-2497-4594-b869-7e9c03d40a7d" providerId="ADAL" clId="{2C840BB8-D831-405D-8769-F937E4D68063}" dt="2024-04-11T22:09:41.603" v="1332" actId="164"/>
          <ac:grpSpMkLst>
            <pc:docMk/>
            <pc:sldMk cId="3347596637" sldId="308"/>
            <ac:grpSpMk id="20" creationId="{9DB669C0-D440-647C-ADAC-FEDABB0CF992}"/>
          </ac:grpSpMkLst>
        </pc:grpChg>
        <pc:grpChg chg="add del mod ord">
          <ac:chgData name="Pereira, Filipa Alexandra Santos" userId="bbfe29dc-2497-4594-b869-7e9c03d40a7d" providerId="ADAL" clId="{2C840BB8-D831-405D-8769-F937E4D68063}" dt="2024-04-11T21:29:43.705" v="1158" actId="165"/>
          <ac:grpSpMkLst>
            <pc:docMk/>
            <pc:sldMk cId="3347596637" sldId="308"/>
            <ac:grpSpMk id="24" creationId="{15D82AA1-6476-AE4F-3FC5-BACC7CB1EE9B}"/>
          </ac:grpSpMkLst>
        </pc:grpChg>
        <pc:grpChg chg="add mod">
          <ac:chgData name="Pereira, Filipa Alexandra Santos" userId="bbfe29dc-2497-4594-b869-7e9c03d40a7d" providerId="ADAL" clId="{2C840BB8-D831-405D-8769-F937E4D68063}" dt="2024-04-10T11:39:40.618" v="545" actId="164"/>
          <ac:grpSpMkLst>
            <pc:docMk/>
            <pc:sldMk cId="3347596637" sldId="308"/>
            <ac:grpSpMk id="26" creationId="{2DF946C4-A815-0A2A-225E-2C9921A834E4}"/>
          </ac:grpSpMkLst>
        </pc:grpChg>
        <pc:grpChg chg="add mod ord">
          <ac:chgData name="Pereira, Filipa Alexandra Santos" userId="bbfe29dc-2497-4594-b869-7e9c03d40a7d" providerId="ADAL" clId="{2C840BB8-D831-405D-8769-F937E4D68063}" dt="2024-04-11T22:04:56.997" v="1281" actId="166"/>
          <ac:grpSpMkLst>
            <pc:docMk/>
            <pc:sldMk cId="3347596637" sldId="308"/>
            <ac:grpSpMk id="27" creationId="{BEF88BF2-6467-6A10-057A-3463C8AC21AF}"/>
          </ac:grpSpMkLst>
        </pc:grpChg>
        <pc:graphicFrameChg chg="add del mod">
          <ac:chgData name="Pereira, Filipa Alexandra Santos" userId="bbfe29dc-2497-4594-b869-7e9c03d40a7d" providerId="ADAL" clId="{2C840BB8-D831-405D-8769-F937E4D68063}" dt="2024-04-11T22:03:30.947" v="1228" actId="478"/>
          <ac:graphicFrameMkLst>
            <pc:docMk/>
            <pc:sldMk cId="3347596637" sldId="308"/>
            <ac:graphicFrameMk id="2" creationId="{463D7FB9-F5A3-388C-7B7F-88EC5A72B5AF}"/>
          </ac:graphicFrameMkLst>
        </pc:graphicFrameChg>
        <pc:graphicFrameChg chg="add del mod topLvl">
          <ac:chgData name="Pereira, Filipa Alexandra Santos" userId="bbfe29dc-2497-4594-b869-7e9c03d40a7d" providerId="ADAL" clId="{2C840BB8-D831-405D-8769-F937E4D68063}" dt="2024-04-11T21:29:49.744" v="1159" actId="478"/>
          <ac:graphicFrameMkLst>
            <pc:docMk/>
            <pc:sldMk cId="3347596637" sldId="308"/>
            <ac:graphicFrameMk id="3" creationId="{463D7FB9-F5A3-388C-7B7F-88EC5A72B5AF}"/>
          </ac:graphicFrameMkLst>
        </pc:graphicFrameChg>
        <pc:graphicFrameChg chg="add mod">
          <ac:chgData name="Pereira, Filipa Alexandra Santos" userId="bbfe29dc-2497-4594-b869-7e9c03d40a7d" providerId="ADAL" clId="{2C840BB8-D831-405D-8769-F937E4D68063}" dt="2024-04-11T22:04:37.063" v="1280" actId="1037"/>
          <ac:graphicFrameMkLst>
            <pc:docMk/>
            <pc:sldMk cId="3347596637" sldId="308"/>
            <ac:graphicFrameMk id="7" creationId="{463D7FB9-F5A3-388C-7B7F-88EC5A72B5AF}"/>
          </ac:graphicFrameMkLst>
        </pc:graphicFrameChg>
        <pc:graphicFrameChg chg="add mod">
          <ac:chgData name="Pereira, Filipa Alexandra Santos" userId="bbfe29dc-2497-4594-b869-7e9c03d40a7d" providerId="ADAL" clId="{2C840BB8-D831-405D-8769-F937E4D68063}" dt="2024-04-10T11:26:58.643" v="338"/>
          <ac:graphicFrameMkLst>
            <pc:docMk/>
            <pc:sldMk cId="3347596637" sldId="308"/>
            <ac:graphicFrameMk id="7" creationId="{E7B7BD87-FB3B-7E49-BBB1-9F4F675C78B4}"/>
          </ac:graphicFrameMkLst>
        </pc:graphicFrameChg>
        <pc:picChg chg="add mod modCrop">
          <ac:chgData name="Pereira, Filipa Alexandra Santos" userId="bbfe29dc-2497-4594-b869-7e9c03d40a7d" providerId="ADAL" clId="{2C840BB8-D831-405D-8769-F937E4D68063}" dt="2024-04-10T11:30:14.700" v="394" actId="164"/>
          <ac:picMkLst>
            <pc:docMk/>
            <pc:sldMk cId="3347596637" sldId="308"/>
            <ac:picMk id="4" creationId="{93669BFB-6525-AA6C-7891-1FC77BFC47C8}"/>
          </ac:picMkLst>
        </pc:picChg>
        <pc:picChg chg="add mod modCrop">
          <ac:chgData name="Pereira, Filipa Alexandra Santos" userId="bbfe29dc-2497-4594-b869-7e9c03d40a7d" providerId="ADAL" clId="{2C840BB8-D831-405D-8769-F937E4D68063}" dt="2024-04-10T11:34:27.958" v="467" actId="1035"/>
          <ac:picMkLst>
            <pc:docMk/>
            <pc:sldMk cId="3347596637" sldId="308"/>
            <ac:picMk id="5" creationId="{F810387E-AF54-C533-7A13-D739799B4E6B}"/>
          </ac:picMkLst>
        </pc:picChg>
        <pc:picChg chg="add mod modCrop">
          <ac:chgData name="Pereira, Filipa Alexandra Santos" userId="bbfe29dc-2497-4594-b869-7e9c03d40a7d" providerId="ADAL" clId="{2C840BB8-D831-405D-8769-F937E4D68063}" dt="2024-04-10T11:34:27.958" v="467" actId="1035"/>
          <ac:picMkLst>
            <pc:docMk/>
            <pc:sldMk cId="3347596637" sldId="308"/>
            <ac:picMk id="6" creationId="{B28DD75D-08DA-8739-867C-34F971BF0282}"/>
          </ac:picMkLst>
        </pc:picChg>
        <pc:picChg chg="add mod modCrop">
          <ac:chgData name="Pereira, Filipa Alexandra Santos" userId="bbfe29dc-2497-4594-b869-7e9c03d40a7d" providerId="ADAL" clId="{2C840BB8-D831-405D-8769-F937E4D68063}" dt="2024-04-10T11:30:14.700" v="394" actId="164"/>
          <ac:picMkLst>
            <pc:docMk/>
            <pc:sldMk cId="3347596637" sldId="308"/>
            <ac:picMk id="10" creationId="{A77A3B8F-B492-05F0-140E-E31CD3F8AE7D}"/>
          </ac:picMkLst>
        </pc:picChg>
        <pc:picChg chg="add mod modCrop">
          <ac:chgData name="Pereira, Filipa Alexandra Santos" userId="bbfe29dc-2497-4594-b869-7e9c03d40a7d" providerId="ADAL" clId="{2C840BB8-D831-405D-8769-F937E4D68063}" dt="2024-04-10T11:31:50.443" v="406" actId="164"/>
          <ac:picMkLst>
            <pc:docMk/>
            <pc:sldMk cId="3347596637" sldId="308"/>
            <ac:picMk id="12" creationId="{E6B4ABEF-87A9-4087-C851-FCB208E66698}"/>
          </ac:picMkLst>
        </pc:picChg>
        <pc:picChg chg="add mod modCrop">
          <ac:chgData name="Pereira, Filipa Alexandra Santos" userId="bbfe29dc-2497-4594-b869-7e9c03d40a7d" providerId="ADAL" clId="{2C840BB8-D831-405D-8769-F937E4D68063}" dt="2024-04-10T11:31:50.443" v="406" actId="164"/>
          <ac:picMkLst>
            <pc:docMk/>
            <pc:sldMk cId="3347596637" sldId="308"/>
            <ac:picMk id="13" creationId="{35FC3663-A98D-7158-B2D7-568F06A14455}"/>
          </ac:picMkLst>
        </pc:picChg>
        <pc:picChg chg="del mod">
          <ac:chgData name="Pereira, Filipa Alexandra Santos" userId="bbfe29dc-2497-4594-b869-7e9c03d40a7d" providerId="ADAL" clId="{2C840BB8-D831-405D-8769-F937E4D68063}" dt="2024-04-10T11:27:26.148" v="344" actId="478"/>
          <ac:picMkLst>
            <pc:docMk/>
            <pc:sldMk cId="3347596637" sldId="308"/>
            <ac:picMk id="16" creationId="{5692E6F8-7227-FDB3-2187-36E3B20D2369}"/>
          </ac:picMkLst>
        </pc:picChg>
        <pc:picChg chg="add del mod topLvl">
          <ac:chgData name="Pereira, Filipa Alexandra Santos" userId="bbfe29dc-2497-4594-b869-7e9c03d40a7d" providerId="ADAL" clId="{2C840BB8-D831-405D-8769-F937E4D68063}" dt="2024-04-10T11:39:47.608" v="546" actId="164"/>
          <ac:picMkLst>
            <pc:docMk/>
            <pc:sldMk cId="3347596637" sldId="308"/>
            <ac:picMk id="21" creationId="{56C3EF18-55E3-C0EF-6DBF-2C6FD731D492}"/>
          </ac:picMkLst>
        </pc:picChg>
        <pc:picChg chg="mod modCrop">
          <ac:chgData name="Pereira, Filipa Alexandra Santos" userId="bbfe29dc-2497-4594-b869-7e9c03d40a7d" providerId="ADAL" clId="{2C840BB8-D831-405D-8769-F937E4D68063}" dt="2024-04-10T11:31:50.443" v="406" actId="164"/>
          <ac:picMkLst>
            <pc:docMk/>
            <pc:sldMk cId="3347596637" sldId="308"/>
            <ac:picMk id="30" creationId="{F550D306-E7D3-E9C0-F3A9-983FF7555F58}"/>
          </ac:picMkLst>
        </pc:picChg>
      </pc:sldChg>
      <pc:sldChg chg="modSp mod">
        <pc:chgData name="Pereira, Filipa Alexandra Santos" userId="bbfe29dc-2497-4594-b869-7e9c03d40a7d" providerId="ADAL" clId="{2C840BB8-D831-405D-8769-F937E4D68063}" dt="2024-04-10T11:43:24.528" v="609" actId="6549"/>
        <pc:sldMkLst>
          <pc:docMk/>
          <pc:sldMk cId="1139972156" sldId="423"/>
        </pc:sldMkLst>
        <pc:spChg chg="mod">
          <ac:chgData name="Pereira, Filipa Alexandra Santos" userId="bbfe29dc-2497-4594-b869-7e9c03d40a7d" providerId="ADAL" clId="{2C840BB8-D831-405D-8769-F937E4D68063}" dt="2024-04-10T11:01:24.428" v="39" actId="1035"/>
          <ac:spMkLst>
            <pc:docMk/>
            <pc:sldMk cId="1139972156" sldId="423"/>
            <ac:spMk id="2" creationId="{B895D09F-BFD2-885C-E451-FF8D08197F5B}"/>
          </ac:spMkLst>
        </pc:spChg>
        <pc:spChg chg="mod">
          <ac:chgData name="Pereira, Filipa Alexandra Santos" userId="bbfe29dc-2497-4594-b869-7e9c03d40a7d" providerId="ADAL" clId="{2C840BB8-D831-405D-8769-F937E4D68063}" dt="2024-04-10T11:00:53.104" v="29" actId="5793"/>
          <ac:spMkLst>
            <pc:docMk/>
            <pc:sldMk cId="1139972156" sldId="423"/>
            <ac:spMk id="4" creationId="{466EB125-E4DE-1106-E06E-08DDFC3EBE5E}"/>
          </ac:spMkLst>
        </pc:spChg>
        <pc:spChg chg="mod">
          <ac:chgData name="Pereira, Filipa Alexandra Santos" userId="bbfe29dc-2497-4594-b869-7e9c03d40a7d" providerId="ADAL" clId="{2C840BB8-D831-405D-8769-F937E4D68063}" dt="2024-04-10T11:43:24.528" v="609" actId="6549"/>
          <ac:spMkLst>
            <pc:docMk/>
            <pc:sldMk cId="1139972156" sldId="423"/>
            <ac:spMk id="19" creationId="{75ADF2BF-6D25-B5F6-D437-F142606265AD}"/>
          </ac:spMkLst>
        </pc:spChg>
        <pc:spChg chg="mod">
          <ac:chgData name="Pereira, Filipa Alexandra Santos" userId="bbfe29dc-2497-4594-b869-7e9c03d40a7d" providerId="ADAL" clId="{2C840BB8-D831-405D-8769-F937E4D68063}" dt="2024-04-10T11:02:18.393" v="54" actId="14100"/>
          <ac:spMkLst>
            <pc:docMk/>
            <pc:sldMk cId="1139972156" sldId="423"/>
            <ac:spMk id="23" creationId="{65678BB1-48FB-E0B5-5035-192E751B7FEA}"/>
          </ac:spMkLst>
        </pc:spChg>
        <pc:spChg chg="mod">
          <ac:chgData name="Pereira, Filipa Alexandra Santos" userId="bbfe29dc-2497-4594-b869-7e9c03d40a7d" providerId="ADAL" clId="{2C840BB8-D831-405D-8769-F937E4D68063}" dt="2024-04-10T11:02:26.927" v="55" actId="1076"/>
          <ac:spMkLst>
            <pc:docMk/>
            <pc:sldMk cId="1139972156" sldId="423"/>
            <ac:spMk id="29" creationId="{03426B4B-4A57-C88F-2051-F2742CD3830A}"/>
          </ac:spMkLst>
        </pc:spChg>
        <pc:spChg chg="mod">
          <ac:chgData name="Pereira, Filipa Alexandra Santos" userId="bbfe29dc-2497-4594-b869-7e9c03d40a7d" providerId="ADAL" clId="{2C840BB8-D831-405D-8769-F937E4D68063}" dt="2024-04-10T11:01:27.608" v="46" actId="1035"/>
          <ac:spMkLst>
            <pc:docMk/>
            <pc:sldMk cId="1139972156" sldId="423"/>
            <ac:spMk id="30" creationId="{C48FDD48-EDDE-9A88-09CB-F25C938144E4}"/>
          </ac:spMkLst>
        </pc:spChg>
        <pc:picChg chg="mod">
          <ac:chgData name="Pereira, Filipa Alexandra Santos" userId="bbfe29dc-2497-4594-b869-7e9c03d40a7d" providerId="ADAL" clId="{2C840BB8-D831-405D-8769-F937E4D68063}" dt="2024-04-10T11:00:59.436" v="30" actId="1076"/>
          <ac:picMkLst>
            <pc:docMk/>
            <pc:sldMk cId="1139972156" sldId="423"/>
            <ac:picMk id="7" creationId="{7778C30A-D898-2E25-9D78-485BB73FEA7A}"/>
          </ac:picMkLst>
        </pc:picChg>
        <pc:picChg chg="mod">
          <ac:chgData name="Pereira, Filipa Alexandra Santos" userId="bbfe29dc-2497-4594-b869-7e9c03d40a7d" providerId="ADAL" clId="{2C840BB8-D831-405D-8769-F937E4D68063}" dt="2024-04-10T11:01:04.638" v="31" actId="1076"/>
          <ac:picMkLst>
            <pc:docMk/>
            <pc:sldMk cId="1139972156" sldId="423"/>
            <ac:picMk id="8" creationId="{51B18974-5DE0-0064-C388-17A7DE29066F}"/>
          </ac:picMkLst>
        </pc:picChg>
        <pc:picChg chg="mod">
          <ac:chgData name="Pereira, Filipa Alexandra Santos" userId="bbfe29dc-2497-4594-b869-7e9c03d40a7d" providerId="ADAL" clId="{2C840BB8-D831-405D-8769-F937E4D68063}" dt="2024-04-10T11:01:11.076" v="32" actId="1076"/>
          <ac:picMkLst>
            <pc:docMk/>
            <pc:sldMk cId="1139972156" sldId="423"/>
            <ac:picMk id="9" creationId="{3C46F5F1-69D0-4D0B-84FF-23C063312202}"/>
          </ac:picMkLst>
        </pc:picChg>
        <pc:picChg chg="mod">
          <ac:chgData name="Pereira, Filipa Alexandra Santos" userId="bbfe29dc-2497-4594-b869-7e9c03d40a7d" providerId="ADAL" clId="{2C840BB8-D831-405D-8769-F937E4D68063}" dt="2024-04-10T11:01:11.076" v="32" actId="1076"/>
          <ac:picMkLst>
            <pc:docMk/>
            <pc:sldMk cId="1139972156" sldId="423"/>
            <ac:picMk id="10" creationId="{A597EE09-DE41-4A10-682F-CE1CB59EB660}"/>
          </ac:picMkLst>
        </pc:picChg>
        <pc:picChg chg="mod">
          <ac:chgData name="Pereira, Filipa Alexandra Santos" userId="bbfe29dc-2497-4594-b869-7e9c03d40a7d" providerId="ADAL" clId="{2C840BB8-D831-405D-8769-F937E4D68063}" dt="2024-04-10T11:01:48.889" v="50" actId="1440"/>
          <ac:picMkLst>
            <pc:docMk/>
            <pc:sldMk cId="1139972156" sldId="423"/>
            <ac:picMk id="24" creationId="{8D5F7947-6550-EA0F-A1F0-66E55836B48F}"/>
          </ac:picMkLst>
        </pc:picChg>
        <pc:picChg chg="mod">
          <ac:chgData name="Pereira, Filipa Alexandra Santos" userId="bbfe29dc-2497-4594-b869-7e9c03d40a7d" providerId="ADAL" clId="{2C840BB8-D831-405D-8769-F937E4D68063}" dt="2024-04-10T11:01:55.796" v="52" actId="1440"/>
          <ac:picMkLst>
            <pc:docMk/>
            <pc:sldMk cId="1139972156" sldId="423"/>
            <ac:picMk id="25" creationId="{01D1D3C8-986B-A04A-40D0-8444F420FA7A}"/>
          </ac:picMkLst>
        </pc:picChg>
        <pc:picChg chg="mod">
          <ac:chgData name="Pereira, Filipa Alexandra Santos" userId="bbfe29dc-2497-4594-b869-7e9c03d40a7d" providerId="ADAL" clId="{2C840BB8-D831-405D-8769-F937E4D68063}" dt="2024-04-10T11:02:41.471" v="60" actId="1440"/>
          <ac:picMkLst>
            <pc:docMk/>
            <pc:sldMk cId="1139972156" sldId="423"/>
            <ac:picMk id="26" creationId="{E434F7E6-BE28-99A0-642B-C62A516C2073}"/>
          </ac:picMkLst>
        </pc:picChg>
        <pc:picChg chg="mod">
          <ac:chgData name="Pereira, Filipa Alexandra Santos" userId="bbfe29dc-2497-4594-b869-7e9c03d40a7d" providerId="ADAL" clId="{2C840BB8-D831-405D-8769-F937E4D68063}" dt="2024-04-10T11:02:41.471" v="60" actId="1440"/>
          <ac:picMkLst>
            <pc:docMk/>
            <pc:sldMk cId="1139972156" sldId="423"/>
            <ac:picMk id="27" creationId="{672D0F31-9995-C741-3876-6D3C0489325B}"/>
          </ac:picMkLst>
        </pc:picChg>
      </pc:sldChg>
      <pc:sldChg chg="modSp mod">
        <pc:chgData name="Pereira, Filipa Alexandra Santos" userId="bbfe29dc-2497-4594-b869-7e9c03d40a7d" providerId="ADAL" clId="{2C840BB8-D831-405D-8769-F937E4D68063}" dt="2024-04-10T12:00:08.059" v="1084" actId="6549"/>
        <pc:sldMkLst>
          <pc:docMk/>
          <pc:sldMk cId="1915119514" sldId="424"/>
        </pc:sldMkLst>
        <pc:spChg chg="mod">
          <ac:chgData name="Pereira, Filipa Alexandra Santos" userId="bbfe29dc-2497-4594-b869-7e9c03d40a7d" providerId="ADAL" clId="{2C840BB8-D831-405D-8769-F937E4D68063}" dt="2024-04-10T12:00:08.059" v="1084" actId="6549"/>
          <ac:spMkLst>
            <pc:docMk/>
            <pc:sldMk cId="1915119514" sldId="424"/>
            <ac:spMk id="3" creationId="{F6A79F5B-BBA2-1C00-6540-68B7734386C5}"/>
          </ac:spMkLst>
        </pc:spChg>
        <pc:spChg chg="mod">
          <ac:chgData name="Pereira, Filipa Alexandra Santos" userId="bbfe29dc-2497-4594-b869-7e9c03d40a7d" providerId="ADAL" clId="{2C840BB8-D831-405D-8769-F937E4D68063}" dt="2024-04-10T11:49:28.969" v="729" actId="1035"/>
          <ac:spMkLst>
            <pc:docMk/>
            <pc:sldMk cId="1915119514" sldId="424"/>
            <ac:spMk id="5" creationId="{D918B08F-89C7-0D7F-CC20-E8C81E4DE1B1}"/>
          </ac:spMkLst>
        </pc:spChg>
        <pc:spChg chg="mod">
          <ac:chgData name="Pereira, Filipa Alexandra Santos" userId="bbfe29dc-2497-4594-b869-7e9c03d40a7d" providerId="ADAL" clId="{2C840BB8-D831-405D-8769-F937E4D68063}" dt="2024-04-10T11:49:28.969" v="729" actId="1035"/>
          <ac:spMkLst>
            <pc:docMk/>
            <pc:sldMk cId="1915119514" sldId="424"/>
            <ac:spMk id="11" creationId="{A97021E4-FA7E-6663-DFB1-7AE15F72E25D}"/>
          </ac:spMkLst>
        </pc:spChg>
        <pc:spChg chg="mod">
          <ac:chgData name="Pereira, Filipa Alexandra Santos" userId="bbfe29dc-2497-4594-b869-7e9c03d40a7d" providerId="ADAL" clId="{2C840BB8-D831-405D-8769-F937E4D68063}" dt="2024-04-10T11:43:39.976" v="613" actId="255"/>
          <ac:spMkLst>
            <pc:docMk/>
            <pc:sldMk cId="1915119514" sldId="424"/>
            <ac:spMk id="19" creationId="{4A96D0D9-07CE-D083-EBEB-DC6933A6FD6D}"/>
          </ac:spMkLst>
        </pc:spChg>
      </pc:sldChg>
      <pc:sldChg chg="modSp mod">
        <pc:chgData name="Pereira, Filipa Alexandra Santos" userId="bbfe29dc-2497-4594-b869-7e9c03d40a7d" providerId="ADAL" clId="{2C840BB8-D831-405D-8769-F937E4D68063}" dt="2024-04-10T11:59:51.654" v="1066" actId="113"/>
        <pc:sldMkLst>
          <pc:docMk/>
          <pc:sldMk cId="938223076" sldId="425"/>
        </pc:sldMkLst>
        <pc:spChg chg="mod">
          <ac:chgData name="Pereira, Filipa Alexandra Santos" userId="bbfe29dc-2497-4594-b869-7e9c03d40a7d" providerId="ADAL" clId="{2C840BB8-D831-405D-8769-F937E4D68063}" dt="2024-04-10T11:59:51.654" v="1066" actId="113"/>
          <ac:spMkLst>
            <pc:docMk/>
            <pc:sldMk cId="938223076" sldId="425"/>
            <ac:spMk id="3" creationId="{F7124C36-BA7C-337F-802D-997DACE68DA1}"/>
          </ac:spMkLst>
        </pc:spChg>
        <pc:spChg chg="mod">
          <ac:chgData name="Pereira, Filipa Alexandra Santos" userId="bbfe29dc-2497-4594-b869-7e9c03d40a7d" providerId="ADAL" clId="{2C840BB8-D831-405D-8769-F937E4D68063}" dt="2024-04-10T11:48:33.181" v="687" actId="1037"/>
          <ac:spMkLst>
            <pc:docMk/>
            <pc:sldMk cId="938223076" sldId="425"/>
            <ac:spMk id="5" creationId="{0E6A2D73-9390-C236-5F60-A5E515251C0F}"/>
          </ac:spMkLst>
        </pc:spChg>
        <pc:spChg chg="mod">
          <ac:chgData name="Pereira, Filipa Alexandra Santos" userId="bbfe29dc-2497-4594-b869-7e9c03d40a7d" providerId="ADAL" clId="{2C840BB8-D831-405D-8769-F937E4D68063}" dt="2024-04-10T11:48:49.443" v="702" actId="1038"/>
          <ac:spMkLst>
            <pc:docMk/>
            <pc:sldMk cId="938223076" sldId="425"/>
            <ac:spMk id="11" creationId="{5188CA99-DCE2-2141-4C5F-94B7B4A7574D}"/>
          </ac:spMkLst>
        </pc:spChg>
        <pc:spChg chg="mod">
          <ac:chgData name="Pereira, Filipa Alexandra Santos" userId="bbfe29dc-2497-4594-b869-7e9c03d40a7d" providerId="ADAL" clId="{2C840BB8-D831-405D-8769-F937E4D68063}" dt="2024-04-10T11:49:04.947" v="703" actId="255"/>
          <ac:spMkLst>
            <pc:docMk/>
            <pc:sldMk cId="938223076" sldId="425"/>
            <ac:spMk id="19" creationId="{2778252C-F11D-8DB3-2490-4DEEB33B4C6D}"/>
          </ac:spMkLst>
        </pc:spChg>
      </pc:sldChg>
      <pc:sldChg chg="modSp mod">
        <pc:chgData name="Pereira, Filipa Alexandra Santos" userId="bbfe29dc-2497-4594-b869-7e9c03d40a7d" providerId="ADAL" clId="{2C840BB8-D831-405D-8769-F937E4D68063}" dt="2024-04-10T11:59:45.516" v="1065" actId="113"/>
        <pc:sldMkLst>
          <pc:docMk/>
          <pc:sldMk cId="954128922" sldId="426"/>
        </pc:sldMkLst>
        <pc:spChg chg="mod">
          <ac:chgData name="Pereira, Filipa Alexandra Santos" userId="bbfe29dc-2497-4594-b869-7e9c03d40a7d" providerId="ADAL" clId="{2C840BB8-D831-405D-8769-F937E4D68063}" dt="2024-04-10T11:59:45.516" v="1065" actId="113"/>
          <ac:spMkLst>
            <pc:docMk/>
            <pc:sldMk cId="954128922" sldId="426"/>
            <ac:spMk id="3" creationId="{49DFC254-F68D-D8F3-6662-A83B10D90186}"/>
          </ac:spMkLst>
        </pc:spChg>
        <pc:spChg chg="mod">
          <ac:chgData name="Pereira, Filipa Alexandra Santos" userId="bbfe29dc-2497-4594-b869-7e9c03d40a7d" providerId="ADAL" clId="{2C840BB8-D831-405D-8769-F937E4D68063}" dt="2024-04-10T11:51:11.010" v="857" actId="1036"/>
          <ac:spMkLst>
            <pc:docMk/>
            <pc:sldMk cId="954128922" sldId="426"/>
            <ac:spMk id="5" creationId="{13198AAC-2C85-5A71-1330-2DF7FEFFD8BF}"/>
          </ac:spMkLst>
        </pc:spChg>
        <pc:spChg chg="mod">
          <ac:chgData name="Pereira, Filipa Alexandra Santos" userId="bbfe29dc-2497-4594-b869-7e9c03d40a7d" providerId="ADAL" clId="{2C840BB8-D831-405D-8769-F937E4D68063}" dt="2024-04-10T11:51:11.010" v="857" actId="1036"/>
          <ac:spMkLst>
            <pc:docMk/>
            <pc:sldMk cId="954128922" sldId="426"/>
            <ac:spMk id="11" creationId="{06D4D92E-981E-E253-5D19-6D0C00A0888F}"/>
          </ac:spMkLst>
        </pc:spChg>
        <pc:spChg chg="mod">
          <ac:chgData name="Pereira, Filipa Alexandra Santos" userId="bbfe29dc-2497-4594-b869-7e9c03d40a7d" providerId="ADAL" clId="{2C840BB8-D831-405D-8769-F937E4D68063}" dt="2024-04-10T11:50:46.281" v="841" actId="255"/>
          <ac:spMkLst>
            <pc:docMk/>
            <pc:sldMk cId="954128922" sldId="426"/>
            <ac:spMk id="19" creationId="{DCB499ED-B6BE-F5CF-0FB8-329E0EFB9FC1}"/>
          </ac:spMkLst>
        </pc:spChg>
      </pc:sldChg>
      <pc:sldChg chg="addSp modSp mod">
        <pc:chgData name="Pereira, Filipa Alexandra Santos" userId="bbfe29dc-2497-4594-b869-7e9c03d40a7d" providerId="ADAL" clId="{2C840BB8-D831-405D-8769-F937E4D68063}" dt="2024-04-10T12:02:15.512" v="1098" actId="207"/>
        <pc:sldMkLst>
          <pc:docMk/>
          <pc:sldMk cId="501680421" sldId="427"/>
        </pc:sldMkLst>
        <pc:spChg chg="mod ord">
          <ac:chgData name="Pereira, Filipa Alexandra Santos" userId="bbfe29dc-2497-4594-b869-7e9c03d40a7d" providerId="ADAL" clId="{2C840BB8-D831-405D-8769-F937E4D68063}" dt="2024-04-10T11:56:59.988" v="1014" actId="20577"/>
          <ac:spMkLst>
            <pc:docMk/>
            <pc:sldMk cId="501680421" sldId="427"/>
            <ac:spMk id="2" creationId="{97CDDD70-D770-4232-ADDF-75571BBBBCA0}"/>
          </ac:spMkLst>
        </pc:spChg>
        <pc:spChg chg="add mod">
          <ac:chgData name="Pereira, Filipa Alexandra Santos" userId="bbfe29dc-2497-4594-b869-7e9c03d40a7d" providerId="ADAL" clId="{2C840BB8-D831-405D-8769-F937E4D68063}" dt="2024-04-10T12:02:15.512" v="1098" actId="207"/>
          <ac:spMkLst>
            <pc:docMk/>
            <pc:sldMk cId="501680421" sldId="427"/>
            <ac:spMk id="4" creationId="{6DD3DED4-6B3A-502A-7188-786424B1DE09}"/>
          </ac:spMkLst>
        </pc:spChg>
      </pc:sldChg>
      <pc:sldChg chg="addSp modSp mod">
        <pc:chgData name="Pereira, Filipa Alexandra Santos" userId="bbfe29dc-2497-4594-b869-7e9c03d40a7d" providerId="ADAL" clId="{2C840BB8-D831-405D-8769-F937E4D68063}" dt="2024-04-10T12:02:18.892" v="1099" actId="207"/>
        <pc:sldMkLst>
          <pc:docMk/>
          <pc:sldMk cId="4123782676" sldId="428"/>
        </pc:sldMkLst>
        <pc:spChg chg="mod ord">
          <ac:chgData name="Pereira, Filipa Alexandra Santos" userId="bbfe29dc-2497-4594-b869-7e9c03d40a7d" providerId="ADAL" clId="{2C840BB8-D831-405D-8769-F937E4D68063}" dt="2024-04-10T11:56:40.357" v="1008" actId="1035"/>
          <ac:spMkLst>
            <pc:docMk/>
            <pc:sldMk cId="4123782676" sldId="428"/>
            <ac:spMk id="2" creationId="{DE2405EF-C56E-C2E8-06A2-4B10A9E8C026}"/>
          </ac:spMkLst>
        </pc:spChg>
        <pc:spChg chg="add mod">
          <ac:chgData name="Pereira, Filipa Alexandra Santos" userId="bbfe29dc-2497-4594-b869-7e9c03d40a7d" providerId="ADAL" clId="{2C840BB8-D831-405D-8769-F937E4D68063}" dt="2024-04-10T12:02:18.892" v="1099" actId="207"/>
          <ac:spMkLst>
            <pc:docMk/>
            <pc:sldMk cId="4123782676" sldId="428"/>
            <ac:spMk id="4" creationId="{40A795FF-D613-599A-A55F-B80394342E84}"/>
          </ac:spMkLst>
        </pc:spChg>
      </pc:sldChg>
      <pc:sldChg chg="addSp delSp modSp mod">
        <pc:chgData name="Pereira, Filipa Alexandra Santos" userId="bbfe29dc-2497-4594-b869-7e9c03d40a7d" providerId="ADAL" clId="{2C840BB8-D831-405D-8769-F937E4D68063}" dt="2024-04-10T12:04:14.897" v="1133"/>
        <pc:sldMkLst>
          <pc:docMk/>
          <pc:sldMk cId="825193111" sldId="429"/>
        </pc:sldMkLst>
        <pc:spChg chg="mod">
          <ac:chgData name="Pereira, Filipa Alexandra Santos" userId="bbfe29dc-2497-4594-b869-7e9c03d40a7d" providerId="ADAL" clId="{2C840BB8-D831-405D-8769-F937E4D68063}" dt="2024-04-10T12:02:55.296" v="1121" actId="113"/>
          <ac:spMkLst>
            <pc:docMk/>
            <pc:sldMk cId="825193111" sldId="429"/>
            <ac:spMk id="2" creationId="{C5DE0CC2-6444-1E14-3C08-480B90E61425}"/>
          </ac:spMkLst>
        </pc:spChg>
        <pc:spChg chg="del">
          <ac:chgData name="Pereira, Filipa Alexandra Santos" userId="bbfe29dc-2497-4594-b869-7e9c03d40a7d" providerId="ADAL" clId="{2C840BB8-D831-405D-8769-F937E4D68063}" dt="2024-04-10T12:04:14.549" v="1132" actId="478"/>
          <ac:spMkLst>
            <pc:docMk/>
            <pc:sldMk cId="825193111" sldId="429"/>
            <ac:spMk id="4" creationId="{94D8E389-AA35-E821-3ED4-DAFA2B35FFCF}"/>
          </ac:spMkLst>
        </pc:spChg>
        <pc:spChg chg="add mod">
          <ac:chgData name="Pereira, Filipa Alexandra Santos" userId="bbfe29dc-2497-4594-b869-7e9c03d40a7d" providerId="ADAL" clId="{2C840BB8-D831-405D-8769-F937E4D68063}" dt="2024-04-10T12:04:14.897" v="1133"/>
          <ac:spMkLst>
            <pc:docMk/>
            <pc:sldMk cId="825193111" sldId="429"/>
            <ac:spMk id="6" creationId="{6A039DEB-89AC-3505-6664-921ADA85912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ppt-my.sharepoint.com/personal/faspereira_cp_pt/Documents/Ambiente%20de%20Trabalho/Material%20operacio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779422830639064E-2"/>
          <c:y val="0.19221391509991861"/>
          <c:w val="0.8928295950288837"/>
          <c:h val="0.6297610241347196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'[Material operacional.xlsx]2024'!$Y$9</c:f>
              <c:strCache>
                <c:ptCount val="1"/>
                <c:pt idx="0">
                  <c:v>Automotoras Diesel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'[Material operacional.xlsx]2024'!$Z$8:$AA$8</c:f>
              <c:numCache>
                <c:formatCode>@</c:formatCode>
                <c:ptCount val="2"/>
                <c:pt idx="0">
                  <c:v>2023</c:v>
                </c:pt>
                <c:pt idx="1">
                  <c:v>2018</c:v>
                </c:pt>
              </c:numCache>
            </c:numRef>
          </c:cat>
          <c:val>
            <c:numRef>
              <c:f>'[Material operacional.xlsx]2024'!$Z$9:$AA$9</c:f>
              <c:numCache>
                <c:formatCode>General</c:formatCode>
                <c:ptCount val="2"/>
                <c:pt idx="0">
                  <c:v>49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89-4F50-B362-24DE6DAFD047}"/>
            </c:ext>
          </c:extLst>
        </c:ser>
        <c:ser>
          <c:idx val="1"/>
          <c:order val="1"/>
          <c:tx>
            <c:strRef>
              <c:f>'[Material operacional.xlsx]2024'!$Y$10</c:f>
              <c:strCache>
                <c:ptCount val="1"/>
                <c:pt idx="0">
                  <c:v>Automotoras Elétricas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'[Material operacional.xlsx]2024'!$Z$8:$AA$8</c:f>
              <c:numCache>
                <c:formatCode>@</c:formatCode>
                <c:ptCount val="2"/>
                <c:pt idx="0">
                  <c:v>2023</c:v>
                </c:pt>
                <c:pt idx="1">
                  <c:v>2018</c:v>
                </c:pt>
              </c:numCache>
            </c:numRef>
          </c:cat>
          <c:val>
            <c:numRef>
              <c:f>'[Material operacional.xlsx]2024'!$Z$10:$AA$10</c:f>
              <c:numCache>
                <c:formatCode>General</c:formatCode>
                <c:ptCount val="2"/>
                <c:pt idx="0">
                  <c:v>195</c:v>
                </c:pt>
                <c:pt idx="1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89-4F50-B362-24DE6DAFD047}"/>
            </c:ext>
          </c:extLst>
        </c:ser>
        <c:ser>
          <c:idx val="2"/>
          <c:order val="2"/>
          <c:tx>
            <c:strRef>
              <c:f>'[Material operacional.xlsx]2024'!$Y$11</c:f>
              <c:strCache>
                <c:ptCount val="1"/>
                <c:pt idx="0">
                  <c:v>Locomotivas Diesel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'[Material operacional.xlsx]2024'!$Z$8:$AA$8</c:f>
              <c:numCache>
                <c:formatCode>@</c:formatCode>
                <c:ptCount val="2"/>
                <c:pt idx="0">
                  <c:v>2023</c:v>
                </c:pt>
                <c:pt idx="1">
                  <c:v>2018</c:v>
                </c:pt>
              </c:numCache>
            </c:numRef>
          </c:cat>
          <c:val>
            <c:numRef>
              <c:f>'[Material operacional.xlsx]2024'!$Z$11:$AA$11</c:f>
              <c:numCache>
                <c:formatCode>General</c:formatCode>
                <c:ptCount val="2"/>
                <c:pt idx="0">
                  <c:v>15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89-4F50-B362-24DE6DAFD047}"/>
            </c:ext>
          </c:extLst>
        </c:ser>
        <c:ser>
          <c:idx val="3"/>
          <c:order val="3"/>
          <c:tx>
            <c:strRef>
              <c:f>'[Material operacional.xlsx]2024'!$Y$12</c:f>
              <c:strCache>
                <c:ptCount val="1"/>
                <c:pt idx="0">
                  <c:v>Locomotivas Elétricas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'[Material operacional.xlsx]2024'!$Z$8:$AA$8</c:f>
              <c:numCache>
                <c:formatCode>@</c:formatCode>
                <c:ptCount val="2"/>
                <c:pt idx="0">
                  <c:v>2023</c:v>
                </c:pt>
                <c:pt idx="1">
                  <c:v>2018</c:v>
                </c:pt>
              </c:numCache>
            </c:numRef>
          </c:cat>
          <c:val>
            <c:numRef>
              <c:f>'[Material operacional.xlsx]2024'!$Z$12:$AA$12</c:f>
              <c:numCache>
                <c:formatCode>General</c:formatCode>
                <c:ptCount val="2"/>
                <c:pt idx="0">
                  <c:v>32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89-4F50-B362-24DE6DAFD047}"/>
            </c:ext>
          </c:extLst>
        </c:ser>
        <c:ser>
          <c:idx val="4"/>
          <c:order val="4"/>
          <c:tx>
            <c:strRef>
              <c:f>'[Material operacional.xlsx]2024'!$Y$13</c:f>
              <c:strCache>
                <c:ptCount val="1"/>
                <c:pt idx="0">
                  <c:v>Locomotivas Vapor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'[Material operacional.xlsx]2024'!$Z$8:$AA$8</c:f>
              <c:numCache>
                <c:formatCode>@</c:formatCode>
                <c:ptCount val="2"/>
                <c:pt idx="0">
                  <c:v>2023</c:v>
                </c:pt>
                <c:pt idx="1">
                  <c:v>2018</c:v>
                </c:pt>
              </c:numCache>
            </c:numRef>
          </c:cat>
          <c:val>
            <c:numRef>
              <c:f>'[Material operacional.xlsx]2024'!$Z$13:$AA$13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89-4F50-B362-24DE6DAFD047}"/>
            </c:ext>
          </c:extLst>
        </c:ser>
        <c:ser>
          <c:idx val="5"/>
          <c:order val="5"/>
          <c:tx>
            <c:strRef>
              <c:f>'[Material operacional.xlsx]2024'!$Y$14</c:f>
              <c:strCache>
                <c:ptCount val="1"/>
                <c:pt idx="0">
                  <c:v>Carruagens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'[Material operacional.xlsx]2024'!$Z$8:$AA$8</c:f>
              <c:numCache>
                <c:formatCode>@</c:formatCode>
                <c:ptCount val="2"/>
                <c:pt idx="0">
                  <c:v>2023</c:v>
                </c:pt>
                <c:pt idx="1">
                  <c:v>2018</c:v>
                </c:pt>
              </c:numCache>
            </c:numRef>
          </c:cat>
          <c:val>
            <c:numRef>
              <c:f>'[Material operacional.xlsx]2024'!$Z$14:$AA$14</c:f>
              <c:numCache>
                <c:formatCode>General</c:formatCode>
                <c:ptCount val="2"/>
                <c:pt idx="0">
                  <c:v>169</c:v>
                </c:pt>
                <c:pt idx="1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A89-4F50-B362-24DE6DAFD047}"/>
            </c:ext>
          </c:extLst>
        </c:ser>
        <c:ser>
          <c:idx val="6"/>
          <c:order val="6"/>
          <c:tx>
            <c:strRef>
              <c:f>'[Material operacional.xlsx]2024'!$Y$15</c:f>
              <c:strCache>
                <c:ptCount val="1"/>
                <c:pt idx="0">
                  <c:v>Material Rebocado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'[Material operacional.xlsx]2024'!$Z$8:$AA$8</c:f>
              <c:numCache>
                <c:formatCode>@</c:formatCode>
                <c:ptCount val="2"/>
                <c:pt idx="0">
                  <c:v>2023</c:v>
                </c:pt>
                <c:pt idx="1">
                  <c:v>2018</c:v>
                </c:pt>
              </c:numCache>
            </c:numRef>
          </c:cat>
          <c:val>
            <c:numRef>
              <c:f>'[Material operacional.xlsx]2024'!$Z$15:$AA$15</c:f>
              <c:numCache>
                <c:formatCode>General</c:formatCode>
                <c:ptCount val="2"/>
                <c:pt idx="0">
                  <c:v>17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A89-4F50-B362-24DE6DAFD04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825068895"/>
        <c:axId val="1418869152"/>
      </c:barChart>
      <c:catAx>
        <c:axId val="1825068895"/>
        <c:scaling>
          <c:orientation val="minMax"/>
        </c:scaling>
        <c:delete val="0"/>
        <c:axPos val="l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418869152"/>
        <c:crosses val="autoZero"/>
        <c:auto val="1"/>
        <c:lblAlgn val="ctr"/>
        <c:lblOffset val="100"/>
        <c:noMultiLvlLbl val="0"/>
      </c:catAx>
      <c:valAx>
        <c:axId val="1418869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25068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6541595341749133E-3"/>
          <c:y val="0.74744563533423647"/>
          <c:w val="0.97450064604167508"/>
          <c:h val="0.137566412605202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89D15-9AF8-4E44-B080-6749B15795E0}" type="datetimeFigureOut">
              <a:rPr lang="pt-PT" smtClean="0"/>
              <a:t>11/04/2024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0C621-9995-429C-A1C8-53B7D764260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9075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6DA3C-0174-4C19-A5A8-166AF6299021}" type="datetimeFigureOut">
              <a:rPr lang="pt-PT" smtClean="0"/>
              <a:t>11/04/2024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E5955-30E4-4126-87DD-BA2D121ED3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5341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7F1A06-47EC-4860-A59C-7B3B048AC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BF5F17-D789-4089-AB3D-AF13E9190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84E7C80-1678-49D8-8A1F-23630BB4BF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1137B2-0260-435F-B8AC-08DC9FE8F2EE}" type="datetimeFigureOut">
              <a:rPr lang="pt-PT" smtClean="0"/>
              <a:t>11/04/2024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3AAF1B3-A359-4B32-B5BC-271058146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8E8E320-EE69-45CA-9A30-DB113E5B9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5E44B7-9D73-4FDB-AC08-CF4A819139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589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1">
            <a:extLst>
              <a:ext uri="{FF2B5EF4-FFF2-40B4-BE49-F238E27FC236}">
                <a16:creationId xmlns:a16="http://schemas.microsoft.com/office/drawing/2014/main" id="{99C943FF-8E5E-498A-A241-55E8F72077C3}"/>
              </a:ext>
            </a:extLst>
          </p:cNvPr>
          <p:cNvCxnSpPr>
            <a:cxnSpLocks/>
          </p:cNvCxnSpPr>
          <p:nvPr userDrawn="1"/>
        </p:nvCxnSpPr>
        <p:spPr>
          <a:xfrm>
            <a:off x="269507" y="6540249"/>
            <a:ext cx="1078992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93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imler AG (Wortmarke)"/>
          <p:cNvSpPr>
            <a:spLocks noChangeArrowheads="1"/>
          </p:cNvSpPr>
          <p:nvPr userDrawn="1"/>
        </p:nvSpPr>
        <p:spPr bwMode="auto">
          <a:xfrm>
            <a:off x="285447" y="6579652"/>
            <a:ext cx="6257243" cy="27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2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Escola Superior de </a:t>
            </a:r>
            <a:r>
              <a:rPr lang="en-GB" sz="1200" b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Tecnologia</a:t>
            </a:r>
            <a:r>
              <a:rPr lang="en-GB" sz="12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Tomar | </a:t>
            </a:r>
            <a:r>
              <a:rPr lang="en-GB" sz="1200" b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Instituto </a:t>
            </a:r>
            <a:r>
              <a:rPr lang="en-GB" sz="1200" b="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Politécnico</a:t>
            </a:r>
            <a:r>
              <a:rPr lang="en-GB" sz="1200" b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Tomar</a:t>
            </a:r>
          </a:p>
        </p:txBody>
      </p:sp>
      <p:sp>
        <p:nvSpPr>
          <p:cNvPr id="16" name="TextBox 8"/>
          <p:cNvSpPr txBox="1"/>
          <p:nvPr userDrawn="1"/>
        </p:nvSpPr>
        <p:spPr>
          <a:xfrm>
            <a:off x="11269464" y="6569355"/>
            <a:ext cx="551434" cy="184666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Pág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fld id="{9D53E389-1311-4796-9190-1F74A8EADE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BB0862E-051A-4797-A671-57A25F978B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9" b="13153"/>
          <a:stretch/>
        </p:blipFill>
        <p:spPr>
          <a:xfrm>
            <a:off x="0" y="-120"/>
            <a:ext cx="12192000" cy="126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8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ts val="39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FD89EFC-D67F-44C5-B864-AC4706908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" b="131"/>
          <a:stretch/>
        </p:blipFill>
        <p:spPr>
          <a:xfrm>
            <a:off x="-30066" y="0"/>
            <a:ext cx="12224085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002971" y="1509485"/>
            <a:ext cx="72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A309FE2-DB25-9763-A2DC-997D30448E64}"/>
              </a:ext>
            </a:extLst>
          </p:cNvPr>
          <p:cNvSpPr txBox="1"/>
          <p:nvPr/>
        </p:nvSpPr>
        <p:spPr>
          <a:xfrm>
            <a:off x="1636012" y="2961694"/>
            <a:ext cx="8531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 Ferrovia Vista pelo Prisma da Manutenção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94F54AE-9ADC-2495-31E3-E24CB0547F90}"/>
              </a:ext>
            </a:extLst>
          </p:cNvPr>
          <p:cNvSpPr txBox="1"/>
          <p:nvPr/>
        </p:nvSpPr>
        <p:spPr>
          <a:xfrm>
            <a:off x="543339" y="5883965"/>
            <a:ext cx="218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Abril 2024</a:t>
            </a:r>
          </a:p>
        </p:txBody>
      </p:sp>
    </p:spTree>
    <p:extLst>
      <p:ext uri="{BB962C8B-B14F-4D97-AF65-F5344CB8AC3E}">
        <p14:creationId xmlns:p14="http://schemas.microsoft.com/office/powerpoint/2010/main" val="1106508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4D24C-0CEF-712B-356C-12061C350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FE35CDC-1880-CD51-DEB8-F369229B3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" b="131"/>
          <a:stretch/>
        </p:blipFill>
        <p:spPr>
          <a:xfrm>
            <a:off x="-30066" y="0"/>
            <a:ext cx="12224085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91D231A-6711-B842-F53B-FDEB4D0BA4D7}"/>
              </a:ext>
            </a:extLst>
          </p:cNvPr>
          <p:cNvSpPr txBox="1"/>
          <p:nvPr/>
        </p:nvSpPr>
        <p:spPr>
          <a:xfrm>
            <a:off x="2002971" y="1509485"/>
            <a:ext cx="72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DD3DED4-6B3A-502A-7188-786424B1DE09}"/>
              </a:ext>
            </a:extLst>
          </p:cNvPr>
          <p:cNvSpPr/>
          <p:nvPr/>
        </p:nvSpPr>
        <p:spPr>
          <a:xfrm>
            <a:off x="1385888" y="2743200"/>
            <a:ext cx="9420225" cy="3086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7CDDD70-D770-4232-ADDF-75571BBBBCA0}"/>
              </a:ext>
            </a:extLst>
          </p:cNvPr>
          <p:cNvSpPr txBox="1"/>
          <p:nvPr/>
        </p:nvSpPr>
        <p:spPr>
          <a:xfrm>
            <a:off x="1593396" y="2782312"/>
            <a:ext cx="87126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_ Turismo Ferroviário como dinamizador da região e dos municípios</a:t>
            </a:r>
          </a:p>
          <a:p>
            <a:pPr lvl="1"/>
            <a:r>
              <a:rPr lang="pt-PT" sz="2000" dirty="0"/>
              <a:t>_ Para a restauração</a:t>
            </a:r>
          </a:p>
          <a:p>
            <a:pPr lvl="1"/>
            <a:r>
              <a:rPr lang="pt-PT" sz="2000" dirty="0"/>
              <a:t>_ Divulgação da cultura e da suas gentes</a:t>
            </a:r>
          </a:p>
          <a:p>
            <a:pPr lvl="1"/>
            <a:r>
              <a:rPr lang="pt-PT" sz="2000" dirty="0"/>
              <a:t>_ Divulgação da sua história</a:t>
            </a:r>
          </a:p>
          <a:p>
            <a:endParaRPr lang="pt-PT" sz="2400" dirty="0"/>
          </a:p>
          <a:p>
            <a:r>
              <a:rPr lang="pt-PT" sz="2400" b="1" dirty="0"/>
              <a:t>_ Mobilidade intermunicipal</a:t>
            </a:r>
          </a:p>
          <a:p>
            <a:pPr lvl="1"/>
            <a:r>
              <a:rPr lang="pt-PT" sz="2000" dirty="0"/>
              <a:t>_ Maior oferta de oportunidades</a:t>
            </a:r>
          </a:p>
          <a:p>
            <a:pPr lvl="1"/>
            <a:r>
              <a:rPr lang="pt-PT" sz="2000" dirty="0"/>
              <a:t>_ Rapidez na deslocação para grandes centros urbanos</a:t>
            </a:r>
          </a:p>
          <a:p>
            <a:pPr lvl="1"/>
            <a:r>
              <a:rPr lang="pt-PT" sz="2000" dirty="0"/>
              <a:t>_ Fixação de pessoas na região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501680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B47FC-1EE9-3074-54F7-5493F0427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F7AFA14-65A0-D28C-AD45-F976337E9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" b="131"/>
          <a:stretch/>
        </p:blipFill>
        <p:spPr>
          <a:xfrm>
            <a:off x="-30066" y="0"/>
            <a:ext cx="12224085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3B2A423-58B2-2941-C8A9-AFD1F4AC90CC}"/>
              </a:ext>
            </a:extLst>
          </p:cNvPr>
          <p:cNvSpPr txBox="1"/>
          <p:nvPr/>
        </p:nvSpPr>
        <p:spPr>
          <a:xfrm>
            <a:off x="2002971" y="1509485"/>
            <a:ext cx="72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0A795FF-D613-599A-A55F-B80394342E84}"/>
              </a:ext>
            </a:extLst>
          </p:cNvPr>
          <p:cNvSpPr/>
          <p:nvPr/>
        </p:nvSpPr>
        <p:spPr>
          <a:xfrm>
            <a:off x="1385888" y="2743200"/>
            <a:ext cx="9420225" cy="3086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E2405EF-C56E-C2E8-06A2-4B10A9E8C026}"/>
              </a:ext>
            </a:extLst>
          </p:cNvPr>
          <p:cNvSpPr txBox="1"/>
          <p:nvPr/>
        </p:nvSpPr>
        <p:spPr>
          <a:xfrm>
            <a:off x="1650546" y="2931238"/>
            <a:ext cx="708965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_ Cluster Ferroviário Tejo Norte</a:t>
            </a:r>
          </a:p>
          <a:p>
            <a:pPr lvl="1"/>
            <a:r>
              <a:rPr lang="pt-PT" sz="2000" dirty="0"/>
              <a:t>_ Maior oferta de emprego</a:t>
            </a:r>
          </a:p>
          <a:p>
            <a:pPr lvl="1"/>
            <a:r>
              <a:rPr lang="pt-PT" sz="2000" dirty="0"/>
              <a:t>_ Capacitação de conhecimento</a:t>
            </a:r>
          </a:p>
          <a:p>
            <a:endParaRPr lang="pt-PT" sz="2400" dirty="0"/>
          </a:p>
          <a:p>
            <a:r>
              <a:rPr lang="pt-PT" sz="2400" b="1" dirty="0"/>
              <a:t>_ Agendas Mobilizadoras</a:t>
            </a:r>
          </a:p>
          <a:p>
            <a:pPr lvl="1"/>
            <a:r>
              <a:rPr lang="pt-PT" sz="2000" dirty="0"/>
              <a:t>_ Projetos inovadores</a:t>
            </a:r>
          </a:p>
          <a:p>
            <a:pPr lvl="1"/>
            <a:r>
              <a:rPr lang="pt-PT" sz="2000" dirty="0"/>
              <a:t>_ Desenvolvimento tecnológico</a:t>
            </a:r>
          </a:p>
          <a:p>
            <a:pPr lvl="1"/>
            <a:r>
              <a:rPr lang="pt-PT" sz="2000" dirty="0"/>
              <a:t>_ Alavancagem da indústria regional</a:t>
            </a:r>
          </a:p>
        </p:txBody>
      </p:sp>
    </p:spTree>
    <p:extLst>
      <p:ext uri="{BB962C8B-B14F-4D97-AF65-F5344CB8AC3E}">
        <p14:creationId xmlns:p14="http://schemas.microsoft.com/office/powerpoint/2010/main" val="4123782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4341D-5D98-DFA9-C80A-C9CF75257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6C4572B-A6FF-F26B-BF2C-58705B735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" b="131"/>
          <a:stretch/>
        </p:blipFill>
        <p:spPr>
          <a:xfrm>
            <a:off x="-30066" y="0"/>
            <a:ext cx="12224085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69A444E-A857-D006-3A4E-7814C317C32F}"/>
              </a:ext>
            </a:extLst>
          </p:cNvPr>
          <p:cNvSpPr txBox="1"/>
          <p:nvPr/>
        </p:nvSpPr>
        <p:spPr>
          <a:xfrm>
            <a:off x="2002971" y="1509485"/>
            <a:ext cx="72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5DE0CC2-6444-1E14-3C08-480B90E61425}"/>
              </a:ext>
            </a:extLst>
          </p:cNvPr>
          <p:cNvSpPr txBox="1"/>
          <p:nvPr/>
        </p:nvSpPr>
        <p:spPr>
          <a:xfrm>
            <a:off x="6012995" y="2862028"/>
            <a:ext cx="409302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Obrigado.</a:t>
            </a:r>
          </a:p>
          <a:p>
            <a:r>
              <a:rPr lang="pt-PT" sz="4400" b="1" dirty="0">
                <a:solidFill>
                  <a:schemeClr val="bg1"/>
                </a:solidFill>
              </a:rPr>
              <a:t>Pedro Rita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A039DEB-89AC-3505-6664-921ADA85912B}"/>
              </a:ext>
            </a:extLst>
          </p:cNvPr>
          <p:cNvSpPr txBox="1"/>
          <p:nvPr/>
        </p:nvSpPr>
        <p:spPr>
          <a:xfrm>
            <a:off x="543339" y="5883965"/>
            <a:ext cx="218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Abril 2024</a:t>
            </a:r>
          </a:p>
        </p:txBody>
      </p:sp>
    </p:spTree>
    <p:extLst>
      <p:ext uri="{BB962C8B-B14F-4D97-AF65-F5344CB8AC3E}">
        <p14:creationId xmlns:p14="http://schemas.microsoft.com/office/powerpoint/2010/main" val="82519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E5BD6899-CE50-465B-B238-F779887012D0}"/>
              </a:ext>
            </a:extLst>
          </p:cNvPr>
          <p:cNvSpPr txBox="1"/>
          <p:nvPr/>
        </p:nvSpPr>
        <p:spPr>
          <a:xfrm>
            <a:off x="1352035" y="1350044"/>
            <a:ext cx="939547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pt-PT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PT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mportância da </a:t>
            </a:r>
            <a:r>
              <a:rPr lang="pt-PT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errovia para a </a:t>
            </a:r>
            <a:r>
              <a:rPr lang="pt-PT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obilidade </a:t>
            </a:r>
            <a:r>
              <a:rPr lang="pt-PT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acional</a:t>
            </a:r>
            <a:endParaRPr lang="pt-PT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lnSpc>
                <a:spcPts val="3200"/>
              </a:lnSpc>
            </a:pPr>
            <a:endParaRPr lang="pt-PT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lnSpc>
                <a:spcPts val="3200"/>
              </a:lnSpc>
            </a:pPr>
            <a:endParaRPr lang="pt-PT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pt-PT" sz="2800" dirty="0"/>
              <a:t>_ Setor estratégico para a Mobilidade Nacional</a:t>
            </a:r>
          </a:p>
          <a:p>
            <a:endParaRPr lang="pt-PT" sz="2800" dirty="0"/>
          </a:p>
          <a:p>
            <a:r>
              <a:rPr lang="pt-PT" sz="2800" dirty="0"/>
              <a:t>_ Setor estratégico para o transporte de massas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2800" dirty="0"/>
          </a:p>
          <a:p>
            <a:r>
              <a:rPr lang="pt-PT" sz="2800" dirty="0"/>
              <a:t>_ Setor potenciador do consumo de energia verde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2800" dirty="0"/>
          </a:p>
          <a:p>
            <a:r>
              <a:rPr lang="pt-PT" sz="2800" dirty="0"/>
              <a:t>_ Setor com menor n.º de acidentes por cliente transportado</a:t>
            </a:r>
            <a:endParaRPr lang="pt-PT" sz="2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id="{28350AC5-A030-47C5-B614-04C3FBFF5DE9}"/>
              </a:ext>
            </a:extLst>
          </p:cNvPr>
          <p:cNvCxnSpPr>
            <a:cxnSpLocks/>
          </p:cNvCxnSpPr>
          <p:nvPr/>
        </p:nvCxnSpPr>
        <p:spPr>
          <a:xfrm>
            <a:off x="1222408" y="1852746"/>
            <a:ext cx="9779268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67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A67FC-13A6-8434-7455-4413244F7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EB09F69C-D237-CC59-C401-A39DD920BC3D}"/>
              </a:ext>
            </a:extLst>
          </p:cNvPr>
          <p:cNvSpPr txBox="1"/>
          <p:nvPr/>
        </p:nvSpPr>
        <p:spPr>
          <a:xfrm>
            <a:off x="1352036" y="1350044"/>
            <a:ext cx="9097684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mportância da </a:t>
            </a: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errovia para a </a:t>
            </a: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obilidade </a:t>
            </a: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acional</a:t>
            </a:r>
            <a:endParaRPr lang="pt-PT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id="{CEA86D46-4D9C-7E2A-702D-E62A19E91622}"/>
              </a:ext>
            </a:extLst>
          </p:cNvPr>
          <p:cNvCxnSpPr>
            <a:cxnSpLocks/>
          </p:cNvCxnSpPr>
          <p:nvPr/>
        </p:nvCxnSpPr>
        <p:spPr>
          <a:xfrm>
            <a:off x="1222408" y="1852746"/>
            <a:ext cx="9779268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6113754-6343-1599-37B0-CF5DBBB91945}"/>
              </a:ext>
            </a:extLst>
          </p:cNvPr>
          <p:cNvSpPr txBox="1"/>
          <p:nvPr/>
        </p:nvSpPr>
        <p:spPr>
          <a:xfrm>
            <a:off x="572028" y="3791113"/>
            <a:ext cx="6514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cap="all" spc="120" dirty="0">
                <a:solidFill>
                  <a:prstClr val="black">
                    <a:lumMod val="65000"/>
                    <a:lumOff val="35000"/>
                  </a:prstClr>
                </a:solidFill>
              </a:rPr>
              <a:t>EVOLUÇÃO DO PARQUE DE MATERIAL ATIVO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810387E-AF54-C533-7A13-D739799B4E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92" t="53089" r="29051"/>
          <a:stretch/>
        </p:blipFill>
        <p:spPr>
          <a:xfrm>
            <a:off x="8031600" y="2100381"/>
            <a:ext cx="1466850" cy="139106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28DD75D-08DA-8739-867C-34F971BF02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944" t="53089"/>
          <a:stretch/>
        </p:blipFill>
        <p:spPr>
          <a:xfrm>
            <a:off x="9829054" y="2191842"/>
            <a:ext cx="1397049" cy="139106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9266F3D-37F3-432D-CA0B-AABB1DF4BB01}"/>
              </a:ext>
            </a:extLst>
          </p:cNvPr>
          <p:cNvSpPr txBox="1"/>
          <p:nvPr/>
        </p:nvSpPr>
        <p:spPr>
          <a:xfrm>
            <a:off x="495828" y="2146531"/>
            <a:ext cx="3148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cap="all" spc="120" dirty="0">
                <a:solidFill>
                  <a:prstClr val="black">
                    <a:lumMod val="65000"/>
                    <a:lumOff val="35000"/>
                  </a:prstClr>
                </a:solidFill>
              </a:rPr>
              <a:t>A CP em  2023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A6F93F7-33ED-A8A2-4AD1-E8FF143CE6A0}"/>
              </a:ext>
            </a:extLst>
          </p:cNvPr>
          <p:cNvGrpSpPr/>
          <p:nvPr/>
        </p:nvGrpSpPr>
        <p:grpSpPr>
          <a:xfrm>
            <a:off x="6019938" y="2100382"/>
            <a:ext cx="1604962" cy="1396833"/>
            <a:chOff x="6096000" y="2067274"/>
            <a:chExt cx="1604962" cy="1396833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93669BFB-6525-AA6C-7891-1FC77BFC47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3089" r="75605"/>
            <a:stretch/>
          </p:blipFill>
          <p:spPr>
            <a:xfrm>
              <a:off x="6096000" y="2073044"/>
              <a:ext cx="1133935" cy="1391063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A77A3B8F-B492-05F0-140E-E31CD3F8AE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131" t="53089" r="59631"/>
            <a:stretch/>
          </p:blipFill>
          <p:spPr>
            <a:xfrm>
              <a:off x="6853237" y="2067274"/>
              <a:ext cx="847725" cy="1391063"/>
            </a:xfrm>
            <a:prstGeom prst="rect">
              <a:avLst/>
            </a:prstGeom>
          </p:spPr>
        </p:pic>
      </p:grp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63D7FB9-F5A3-388C-7B7F-88EC5A72B5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3609849"/>
              </p:ext>
            </p:extLst>
          </p:nvPr>
        </p:nvGraphicFramePr>
        <p:xfrm>
          <a:off x="1587238" y="3599135"/>
          <a:ext cx="8591551" cy="315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" name="Agrupar 26">
            <a:extLst>
              <a:ext uri="{FF2B5EF4-FFF2-40B4-BE49-F238E27FC236}">
                <a16:creationId xmlns:a16="http://schemas.microsoft.com/office/drawing/2014/main" id="{BEF88BF2-6467-6A10-057A-3463C8AC21AF}"/>
              </a:ext>
            </a:extLst>
          </p:cNvPr>
          <p:cNvGrpSpPr/>
          <p:nvPr/>
        </p:nvGrpSpPr>
        <p:grpSpPr>
          <a:xfrm>
            <a:off x="8685428" y="4558453"/>
            <a:ext cx="2249272" cy="1214263"/>
            <a:chOff x="9571253" y="4558453"/>
            <a:chExt cx="2249272" cy="1214263"/>
          </a:xfrm>
        </p:grpSpPr>
        <p:sp>
          <p:nvSpPr>
            <p:cNvPr id="17" name="Caixa de Texto 2">
              <a:extLst>
                <a:ext uri="{FF2B5EF4-FFF2-40B4-BE49-F238E27FC236}">
                  <a16:creationId xmlns:a16="http://schemas.microsoft.com/office/drawing/2014/main" id="{6C032962-F6B1-6443-A3CC-CDE554540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71253" y="5467464"/>
              <a:ext cx="778657" cy="273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pt-PT" sz="1600" b="1" dirty="0">
                  <a:solidFill>
                    <a:srgbClr val="595959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479</a:t>
              </a:r>
              <a:r>
                <a:rPr lang="pt-PT" sz="1200" b="1" dirty="0">
                  <a:solidFill>
                    <a:srgbClr val="595959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PT" sz="1600" dirty="0">
                  <a:ln>
                    <a:noFill/>
                  </a:ln>
                  <a:noFill/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Caixa de Texto 2">
              <a:extLst>
                <a:ext uri="{FF2B5EF4-FFF2-40B4-BE49-F238E27FC236}">
                  <a16:creationId xmlns:a16="http://schemas.microsoft.com/office/drawing/2014/main" id="{BFA98354-0750-8EF2-1A99-E0962EE3B4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71253" y="4558453"/>
              <a:ext cx="712543" cy="303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pt-PT" sz="1600" b="1" dirty="0">
                  <a:solidFill>
                    <a:srgbClr val="595959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392</a:t>
              </a:r>
              <a:r>
                <a:rPr lang="pt-PT" sz="1600" dirty="0">
                  <a:ln>
                    <a:noFill/>
                  </a:ln>
                  <a:noFill/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Gráfico 1" descr="Seta: Rodar para a direita com preenchimento sólido">
              <a:extLst>
                <a:ext uri="{FF2B5EF4-FFF2-40B4-BE49-F238E27FC236}">
                  <a16:creationId xmlns:a16="http://schemas.microsoft.com/office/drawing/2014/main" id="{56C3EF18-55E3-C0EF-6DBF-2C6FD731D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4707826">
              <a:off x="10016730" y="4818030"/>
              <a:ext cx="1021696" cy="887676"/>
            </a:xfrm>
            <a:prstGeom prst="rect">
              <a:avLst/>
            </a:prstGeom>
          </p:spPr>
        </p:pic>
        <p:sp>
          <p:nvSpPr>
            <p:cNvPr id="22" name="Caixa de Texto 2">
              <a:extLst>
                <a:ext uri="{FF2B5EF4-FFF2-40B4-BE49-F238E27FC236}">
                  <a16:creationId xmlns:a16="http://schemas.microsoft.com/office/drawing/2014/main" id="{ABBE289C-9787-B452-A0B8-18E182B38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06920" y="4930611"/>
              <a:ext cx="913605" cy="416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pt-PT" sz="1600" b="1">
                  <a:solidFill>
                    <a:srgbClr val="595959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pt-PT" sz="1600" b="1">
                  <a:solidFill>
                    <a:srgbClr val="595959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22,2 </a:t>
              </a:r>
              <a:r>
                <a:rPr lang="pt-PT" sz="1600" b="1" dirty="0">
                  <a:solidFill>
                    <a:srgbClr val="595959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endParaRPr lang="pt-PT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pt-PT" sz="1600" dirty="0">
                  <a:ln>
                    <a:noFill/>
                  </a:ln>
                  <a:noFill/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DB669C0-D440-647C-ADAC-FEDABB0CF992}"/>
              </a:ext>
            </a:extLst>
          </p:cNvPr>
          <p:cNvGrpSpPr/>
          <p:nvPr/>
        </p:nvGrpSpPr>
        <p:grpSpPr>
          <a:xfrm>
            <a:off x="1348326" y="2452903"/>
            <a:ext cx="4116829" cy="1253895"/>
            <a:chOff x="1348326" y="2452903"/>
            <a:chExt cx="4116829" cy="1253895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76198938-EE6C-FAE8-CAB6-6652DBEE3DFC}"/>
                </a:ext>
              </a:extLst>
            </p:cNvPr>
            <p:cNvGrpSpPr/>
            <p:nvPr/>
          </p:nvGrpSpPr>
          <p:grpSpPr>
            <a:xfrm>
              <a:off x="1348326" y="2452903"/>
              <a:ext cx="4116829" cy="1253895"/>
              <a:chOff x="917363" y="2526758"/>
              <a:chExt cx="4116829" cy="1253895"/>
            </a:xfrm>
          </p:grpSpPr>
          <p:pic>
            <p:nvPicPr>
              <p:cNvPr id="30" name="Imagem 29">
                <a:extLst>
                  <a:ext uri="{FF2B5EF4-FFF2-40B4-BE49-F238E27FC236}">
                    <a16:creationId xmlns:a16="http://schemas.microsoft.com/office/drawing/2014/main" id="{F550D306-E7D3-E9C0-F3A9-983FF7555F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3768" r="52996" b="44768"/>
              <a:stretch/>
            </p:blipFill>
            <p:spPr>
              <a:xfrm>
                <a:off x="917363" y="2551103"/>
                <a:ext cx="2184816" cy="1229550"/>
              </a:xfrm>
              <a:prstGeom prst="rect">
                <a:avLst/>
              </a:prstGeom>
            </p:spPr>
          </p:pic>
          <p:pic>
            <p:nvPicPr>
              <p:cNvPr id="12" name="Imagem 11">
                <a:extLst>
                  <a:ext uri="{FF2B5EF4-FFF2-40B4-BE49-F238E27FC236}">
                    <a16:creationId xmlns:a16="http://schemas.microsoft.com/office/drawing/2014/main" id="{E6B4ABEF-87A9-4087-C851-FCB208E666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7413" t="13768" r="26499" b="44768"/>
              <a:stretch/>
            </p:blipFill>
            <p:spPr>
              <a:xfrm>
                <a:off x="2845420" y="2542988"/>
                <a:ext cx="1212646" cy="1229550"/>
              </a:xfrm>
              <a:prstGeom prst="rect">
                <a:avLst/>
              </a:prstGeom>
            </p:spPr>
          </p:pic>
          <p:pic>
            <p:nvPicPr>
              <p:cNvPr id="13" name="Imagem 12">
                <a:extLst>
                  <a:ext uri="{FF2B5EF4-FFF2-40B4-BE49-F238E27FC236}">
                    <a16:creationId xmlns:a16="http://schemas.microsoft.com/office/drawing/2014/main" id="{35FC3663-A98D-7158-B2D7-568F06A144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73912" t="13768" b="44768"/>
              <a:stretch/>
            </p:blipFill>
            <p:spPr>
              <a:xfrm>
                <a:off x="3821546" y="2526758"/>
                <a:ext cx="1212646" cy="1229550"/>
              </a:xfrm>
              <a:prstGeom prst="rect">
                <a:avLst/>
              </a:prstGeom>
            </p:spPr>
          </p:pic>
        </p:grp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9AD6ABCA-D002-6B4C-D8B5-061B9AB6F183}"/>
                </a:ext>
              </a:extLst>
            </p:cNvPr>
            <p:cNvSpPr txBox="1"/>
            <p:nvPr/>
          </p:nvSpPr>
          <p:spPr>
            <a:xfrm>
              <a:off x="3594614" y="2780206"/>
              <a:ext cx="846697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100" b="1" dirty="0">
                  <a:solidFill>
                    <a:schemeClr val="accent6">
                      <a:lumMod val="75000"/>
                    </a:schemeClr>
                  </a:solidFill>
                  <a:latin typeface="Verdana Pro Semibold" panose="020F0502020204030204" pitchFamily="34" charset="0"/>
                  <a:ea typeface="Verdana" panose="020B0604030504040204" pitchFamily="34" charset="0"/>
                </a:rPr>
                <a:t>+ 17%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A5B1704B-1919-9D81-D2C7-C8253CEB2CE7}"/>
                </a:ext>
              </a:extLst>
            </p:cNvPr>
            <p:cNvSpPr txBox="1"/>
            <p:nvPr/>
          </p:nvSpPr>
          <p:spPr>
            <a:xfrm>
              <a:off x="4441311" y="2780206"/>
              <a:ext cx="92544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100" b="1" dirty="0">
                  <a:solidFill>
                    <a:schemeClr val="accent6">
                      <a:lumMod val="75000"/>
                    </a:schemeClr>
                  </a:solidFill>
                  <a:latin typeface="Verdana Pro Semibold" panose="020F0502020204030204" pitchFamily="34" charset="0"/>
                  <a:ea typeface="Verdana" panose="020B0604030504040204" pitchFamily="34" charset="0"/>
                </a:rPr>
                <a:t>+ 19,6%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759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9509B-C0ED-7D0E-C1C5-156C8D2B9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55F446C5-510D-7994-0419-A40C8E66C0B1}"/>
              </a:ext>
            </a:extLst>
          </p:cNvPr>
          <p:cNvSpPr txBox="1"/>
          <p:nvPr/>
        </p:nvSpPr>
        <p:spPr>
          <a:xfrm>
            <a:off x="1352036" y="1350044"/>
            <a:ext cx="9617556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anutenção </a:t>
            </a: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erroviária e sua </a:t>
            </a: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istribuição </a:t>
            </a: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eográfica</a:t>
            </a:r>
          </a:p>
        </p:txBody>
      </p: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id="{CF85EB0A-0FEC-31D9-68EB-0683CF3F6D38}"/>
              </a:ext>
            </a:extLst>
          </p:cNvPr>
          <p:cNvCxnSpPr>
            <a:cxnSpLocks/>
          </p:cNvCxnSpPr>
          <p:nvPr/>
        </p:nvCxnSpPr>
        <p:spPr>
          <a:xfrm>
            <a:off x="1222408" y="1852746"/>
            <a:ext cx="9779268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299A2713-30DB-2839-BCE6-C170BAD71FD0}"/>
              </a:ext>
            </a:extLst>
          </p:cNvPr>
          <p:cNvSpPr txBox="1"/>
          <p:nvPr/>
        </p:nvSpPr>
        <p:spPr>
          <a:xfrm>
            <a:off x="5564063" y="2219601"/>
            <a:ext cx="56182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_ Manutenção e Engenharia ≈ 1100 trabalhadores</a:t>
            </a:r>
          </a:p>
          <a:p>
            <a:endParaRPr lang="pt-PT" sz="2000" b="1" dirty="0"/>
          </a:p>
          <a:p>
            <a:pPr lvl="1"/>
            <a:r>
              <a:rPr lang="pt-PT" sz="2000" b="1" dirty="0"/>
              <a:t>Distribuídos por 5 parques oficinais</a:t>
            </a:r>
          </a:p>
          <a:p>
            <a:pPr lvl="2"/>
            <a:r>
              <a:rPr lang="pt-PT" dirty="0"/>
              <a:t>Parque oficinal de Guifões</a:t>
            </a:r>
          </a:p>
          <a:p>
            <a:pPr lvl="2"/>
            <a:r>
              <a:rPr lang="pt-PT" dirty="0"/>
              <a:t>Parque oficinal de Contumil</a:t>
            </a:r>
          </a:p>
          <a:p>
            <a:pPr lvl="2"/>
            <a:r>
              <a:rPr lang="pt-PT" dirty="0"/>
              <a:t>Parque oficinal de Entroncamento</a:t>
            </a:r>
          </a:p>
          <a:p>
            <a:pPr lvl="2"/>
            <a:r>
              <a:rPr lang="pt-PT" dirty="0"/>
              <a:t>Parque oficinal de Lisboa</a:t>
            </a:r>
          </a:p>
          <a:p>
            <a:pPr lvl="2"/>
            <a:r>
              <a:rPr lang="pt-PT" dirty="0"/>
              <a:t>Parque oficinal de Barreiro</a:t>
            </a:r>
          </a:p>
          <a:p>
            <a:endParaRPr lang="pt-PT" sz="2400" b="1" dirty="0"/>
          </a:p>
          <a:p>
            <a:pPr lvl="1"/>
            <a:r>
              <a:rPr lang="pt-PT" sz="2000" b="1" dirty="0"/>
              <a:t>Manutenção de 1º e 2º Níveis</a:t>
            </a:r>
          </a:p>
          <a:p>
            <a:pPr lvl="1"/>
            <a:endParaRPr lang="pt-PT" sz="2000" b="1" dirty="0"/>
          </a:p>
          <a:p>
            <a:pPr lvl="1"/>
            <a:r>
              <a:rPr lang="pt-PT" sz="2000" b="1" dirty="0"/>
              <a:t>Frota de 479 unidades ao serviço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D0E6942D-FD76-0064-CA70-83C45B6ACECD}"/>
              </a:ext>
            </a:extLst>
          </p:cNvPr>
          <p:cNvGrpSpPr/>
          <p:nvPr/>
        </p:nvGrpSpPr>
        <p:grpSpPr>
          <a:xfrm>
            <a:off x="1190324" y="1904249"/>
            <a:ext cx="3856659" cy="4546713"/>
            <a:chOff x="450298" y="1963418"/>
            <a:chExt cx="3856659" cy="4546713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1420ADA6-F5DA-AFC7-870E-BCD4E4651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0298" y="1997641"/>
              <a:ext cx="3446974" cy="4512490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2724F6C1-73BF-1F9B-17D6-534BFAB25222}"/>
                </a:ext>
              </a:extLst>
            </p:cNvPr>
            <p:cNvSpPr txBox="1"/>
            <p:nvPr/>
          </p:nvSpPr>
          <p:spPr>
            <a:xfrm>
              <a:off x="3101227" y="1963418"/>
              <a:ext cx="120573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800" dirty="0">
                  <a:cs typeface="Calibri Light" panose="020F0302020204030204" pitchFamily="34" charset="0"/>
                </a:rPr>
                <a:t>Guifões</a:t>
              </a:r>
              <a:endParaRPr lang="pt-PT" sz="800" dirty="0">
                <a:ea typeface="Tahoma" panose="020B0604030504040204" pitchFamily="34" charset="0"/>
                <a:cs typeface="Times New Roman" panose="02020603050405020304" pitchFamily="18" charset="0"/>
              </a:endParaRPr>
            </a:p>
            <a:p>
              <a:r>
                <a:rPr lang="pt-PT" sz="800" dirty="0">
                  <a:ea typeface="Tahoma" panose="020B0604030504040204" pitchFamily="34" charset="0"/>
                  <a:cs typeface="Times New Roman" panose="02020603050405020304" pitchFamily="18" charset="0"/>
                </a:rPr>
                <a:t>Contumil</a:t>
              </a:r>
              <a:endParaRPr lang="pt-PT" sz="800" dirty="0"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2935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35D64-AC13-9D55-9F61-DCDF757C7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75ADF2BF-6D25-B5F6-D437-F142606265AD}"/>
              </a:ext>
            </a:extLst>
          </p:cNvPr>
          <p:cNvSpPr txBox="1"/>
          <p:nvPr/>
        </p:nvSpPr>
        <p:spPr>
          <a:xfrm>
            <a:off x="1352036" y="1350044"/>
            <a:ext cx="807026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anutenção </a:t>
            </a: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erroviária </a:t>
            </a: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romoção da </a:t>
            </a: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egião</a:t>
            </a:r>
            <a:endParaRPr lang="pt-PT" sz="2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id="{22283B90-9827-ED4C-5448-71DBEE347C82}"/>
              </a:ext>
            </a:extLst>
          </p:cNvPr>
          <p:cNvCxnSpPr>
            <a:cxnSpLocks/>
          </p:cNvCxnSpPr>
          <p:nvPr/>
        </p:nvCxnSpPr>
        <p:spPr>
          <a:xfrm>
            <a:off x="1222408" y="1852746"/>
            <a:ext cx="9779268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23">
            <a:extLst>
              <a:ext uri="{FF2B5EF4-FFF2-40B4-BE49-F238E27FC236}">
                <a16:creationId xmlns:a16="http://schemas.microsoft.com/office/drawing/2014/main" id="{B895D09F-BFD2-885C-E451-FF8D08197F5B}"/>
              </a:ext>
            </a:extLst>
          </p:cNvPr>
          <p:cNvSpPr txBox="1"/>
          <p:nvPr/>
        </p:nvSpPr>
        <p:spPr>
          <a:xfrm>
            <a:off x="1484823" y="2030886"/>
            <a:ext cx="369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60B36A"/>
                </a:solidFill>
                <a:latin typeface="Raleway ExtraBold" panose="020B0903030101060003" pitchFamily="34" charset="0"/>
              </a:rPr>
              <a:t>D</a:t>
            </a:r>
            <a:r>
              <a:rPr lang="pt-PT" dirty="0">
                <a:latin typeface="Raleway ExtraBold" panose="020B0903030101060003" pitchFamily="34" charset="0"/>
              </a:rPr>
              <a:t>esenvolvimento da </a:t>
            </a:r>
            <a:r>
              <a:rPr lang="pt-PT" dirty="0">
                <a:solidFill>
                  <a:srgbClr val="60B36A"/>
                </a:solidFill>
                <a:latin typeface="Raleway ExtraBold" panose="020B0903030101060003" pitchFamily="34" charset="0"/>
              </a:rPr>
              <a:t>O</a:t>
            </a:r>
            <a:r>
              <a:rPr lang="pt-PT" dirty="0">
                <a:latin typeface="Raleway ExtraBold" panose="020B0903030101060003" pitchFamily="34" charset="0"/>
              </a:rPr>
              <a:t>bsolescência</a:t>
            </a:r>
            <a:endParaRPr lang="id-ID" dirty="0">
              <a:latin typeface="Raleway ExtraBold" panose="020B0903030101060003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66EB125-E4DE-1106-E06E-08DDFC3EBE5E}"/>
              </a:ext>
            </a:extLst>
          </p:cNvPr>
          <p:cNvSpPr txBox="1"/>
          <p:nvPr/>
        </p:nvSpPr>
        <p:spPr>
          <a:xfrm>
            <a:off x="1484823" y="2676715"/>
            <a:ext cx="397684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/>
              <a:t>Desenvolvimento na área do comando e tração (CP/Academia)</a:t>
            </a:r>
          </a:p>
          <a:p>
            <a:endParaRPr lang="pt-PT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b="1" dirty="0"/>
          </a:p>
          <a:p>
            <a:r>
              <a:rPr lang="pt-PT" sz="1400" b="1" dirty="0"/>
              <a:t>Modificação do sistema de freio do </a:t>
            </a:r>
            <a:r>
              <a:rPr lang="pt-PT" sz="1400" b="1" dirty="0" err="1"/>
              <a:t>Locotrator</a:t>
            </a:r>
            <a:r>
              <a:rPr lang="pt-PT" sz="1400" b="1" dirty="0"/>
              <a:t>. (CP/Academia)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b="1" dirty="0"/>
          </a:p>
          <a:p>
            <a:r>
              <a:rPr lang="pt-PT" sz="1400" b="1" dirty="0"/>
              <a:t>Módulos de potencias do conversor auxiliar (CP/Parceiro)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b="1" dirty="0"/>
          </a:p>
          <a:p>
            <a:endParaRPr lang="pt-PT" sz="16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778C30A-D898-2E25-9D78-485BB73FE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714" y="2972802"/>
            <a:ext cx="1166484" cy="637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1B18974-5DE0-0064-C388-17A7DE290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164" y="4124459"/>
            <a:ext cx="1397034" cy="618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C46F5F1-69D0-4D0B-84FF-23C063312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915" y="5505165"/>
            <a:ext cx="912892" cy="76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597EE09-DE41-4A10-682F-CE1CB59EB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2306" y="5505165"/>
            <a:ext cx="912892" cy="76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65678BB1-48FB-E0B5-5035-192E751B7FEA}"/>
              </a:ext>
            </a:extLst>
          </p:cNvPr>
          <p:cNvSpPr txBox="1"/>
          <p:nvPr/>
        </p:nvSpPr>
        <p:spPr>
          <a:xfrm>
            <a:off x="6196218" y="2642463"/>
            <a:ext cx="47291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/>
              <a:t>Disseminação do projeto das cartas de amplificadores de instrumentação analógica para UCC e UCT </a:t>
            </a:r>
          </a:p>
          <a:p>
            <a:endParaRPr lang="pt-PT" sz="1600" b="1" dirty="0"/>
          </a:p>
          <a:p>
            <a:endParaRPr lang="pt-PT" sz="1600" b="1" dirty="0"/>
          </a:p>
          <a:p>
            <a:r>
              <a:rPr lang="pt-PT" sz="1400" b="1" dirty="0"/>
              <a:t>Disseminação da implementação do freio Automático nos </a:t>
            </a:r>
            <a:r>
              <a:rPr lang="pt-PT" sz="1400" b="1" dirty="0" err="1"/>
              <a:t>Locotratores</a:t>
            </a:r>
            <a:endParaRPr lang="pt-PT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b="1" dirty="0"/>
          </a:p>
          <a:p>
            <a:endParaRPr lang="pt-PT" sz="1600" b="1" dirty="0"/>
          </a:p>
          <a:p>
            <a:endParaRPr lang="pt-PT" sz="1600" b="1" dirty="0"/>
          </a:p>
          <a:p>
            <a:r>
              <a:rPr lang="pt-PT" sz="1400" b="1" dirty="0"/>
              <a:t>Disseminação da modificação para IGBT do Módulo ondulador do conversor auxiliar; 3G1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b="1" dirty="0"/>
          </a:p>
          <a:p>
            <a:endParaRPr lang="pt-PT" sz="1600" b="1" dirty="0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8D5F7947-6550-EA0F-A1F0-66E55836B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047" y="2911675"/>
            <a:ext cx="1044130" cy="570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01D1D3C8-986B-A04A-40D0-8444F420F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6680" y="3821867"/>
            <a:ext cx="1250497" cy="553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E434F7E6-BE28-99A0-642B-C62A516C2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691" y="5234994"/>
            <a:ext cx="817138" cy="687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672D0F31-9995-C741-3876-6D3C04893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7539" y="5076467"/>
            <a:ext cx="817138" cy="687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03426B4B-4A57-C88F-2051-F2742CD3830A}"/>
              </a:ext>
            </a:extLst>
          </p:cNvPr>
          <p:cNvSpPr txBox="1"/>
          <p:nvPr/>
        </p:nvSpPr>
        <p:spPr>
          <a:xfrm>
            <a:off x="6198788" y="5922610"/>
            <a:ext cx="60977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400" b="1" dirty="0"/>
              <a:t>Disseminação do CPLAB</a:t>
            </a:r>
          </a:p>
        </p:txBody>
      </p:sp>
      <p:sp>
        <p:nvSpPr>
          <p:cNvPr id="30" name="TextBox 23">
            <a:extLst>
              <a:ext uri="{FF2B5EF4-FFF2-40B4-BE49-F238E27FC236}">
                <a16:creationId xmlns:a16="http://schemas.microsoft.com/office/drawing/2014/main" id="{C48FDD48-EDDE-9A88-09CB-F25C938144E4}"/>
              </a:ext>
            </a:extLst>
          </p:cNvPr>
          <p:cNvSpPr txBox="1"/>
          <p:nvPr/>
        </p:nvSpPr>
        <p:spPr>
          <a:xfrm>
            <a:off x="6196218" y="2024866"/>
            <a:ext cx="3051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60B36A"/>
                </a:solidFill>
                <a:latin typeface="Raleway ExtraBold" panose="020B0903030101060003" pitchFamily="34" charset="0"/>
              </a:rPr>
              <a:t>P</a:t>
            </a:r>
            <a:r>
              <a:rPr lang="pt-PT" dirty="0">
                <a:latin typeface="Raleway ExtraBold" panose="020B0903030101060003" pitchFamily="34" charset="0"/>
              </a:rPr>
              <a:t>rojeto</a:t>
            </a:r>
          </a:p>
          <a:p>
            <a:r>
              <a:rPr lang="pt-PT" dirty="0">
                <a:solidFill>
                  <a:srgbClr val="60B36A"/>
                </a:solidFill>
                <a:latin typeface="Raleway ExtraBold" panose="020B0903030101060003" pitchFamily="34" charset="0"/>
              </a:rPr>
              <a:t>D</a:t>
            </a:r>
            <a:r>
              <a:rPr lang="pt-PT" dirty="0">
                <a:latin typeface="Raleway ExtraBold" panose="020B0903030101060003" pitchFamily="34" charset="0"/>
              </a:rPr>
              <a:t>esenvolvimento </a:t>
            </a:r>
            <a:endParaRPr lang="id-ID" dirty="0">
              <a:latin typeface="Raleway ExtraBold" panose="020B09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972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EBF94-637C-0564-5091-29AB5AB65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4A96D0D9-07CE-D083-EBEB-DC6933A6FD6D}"/>
              </a:ext>
            </a:extLst>
          </p:cNvPr>
          <p:cNvSpPr txBox="1"/>
          <p:nvPr/>
        </p:nvSpPr>
        <p:spPr>
          <a:xfrm>
            <a:off x="1352036" y="1350044"/>
            <a:ext cx="807026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anutenção </a:t>
            </a: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erroviária </a:t>
            </a: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romoção da </a:t>
            </a: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egião</a:t>
            </a:r>
          </a:p>
        </p:txBody>
      </p: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id="{9D4A24DD-2CC3-8183-5C1E-88537B2995E4}"/>
              </a:ext>
            </a:extLst>
          </p:cNvPr>
          <p:cNvCxnSpPr>
            <a:cxnSpLocks/>
          </p:cNvCxnSpPr>
          <p:nvPr/>
        </p:nvCxnSpPr>
        <p:spPr>
          <a:xfrm>
            <a:off x="1222408" y="1852746"/>
            <a:ext cx="9779268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F6A79F5B-BBA2-1C00-6540-68B7734386C5}"/>
              </a:ext>
            </a:extLst>
          </p:cNvPr>
          <p:cNvSpPr txBox="1"/>
          <p:nvPr/>
        </p:nvSpPr>
        <p:spPr>
          <a:xfrm>
            <a:off x="6448867" y="2865552"/>
            <a:ext cx="4311638" cy="227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_ Automotoras Elétricas ≈ 15,5M€</a:t>
            </a:r>
          </a:p>
          <a:p>
            <a:pPr lvl="1">
              <a:lnSpc>
                <a:spcPct val="150000"/>
              </a:lnSpc>
            </a:pPr>
            <a:r>
              <a:rPr lang="pt-PT" sz="1400" dirty="0"/>
              <a:t>_ Parcerias com a Academia</a:t>
            </a:r>
          </a:p>
          <a:p>
            <a:pPr lvl="1">
              <a:lnSpc>
                <a:spcPct val="150000"/>
              </a:lnSpc>
            </a:pPr>
            <a:r>
              <a:rPr lang="pt-PT" sz="1400" dirty="0"/>
              <a:t>_ Parcerias com centros tecnológicos</a:t>
            </a:r>
          </a:p>
          <a:p>
            <a:pPr lvl="1">
              <a:lnSpc>
                <a:spcPct val="150000"/>
              </a:lnSpc>
            </a:pPr>
            <a:r>
              <a:rPr lang="pt-PT" sz="1400" dirty="0"/>
              <a:t>_ Desenvolvimento de estágios curriculares</a:t>
            </a:r>
          </a:p>
          <a:p>
            <a:pPr lvl="1">
              <a:lnSpc>
                <a:spcPct val="150000"/>
              </a:lnSpc>
            </a:pPr>
            <a:r>
              <a:rPr lang="pt-PT" sz="1400" dirty="0"/>
              <a:t>_ Promoção de investigação aplicada no estudo da obsolescência</a:t>
            </a:r>
          </a:p>
          <a:p>
            <a:pPr lvl="1">
              <a:lnSpc>
                <a:spcPct val="150000"/>
              </a:lnSpc>
            </a:pPr>
            <a:r>
              <a:rPr lang="pt-PT" sz="1400" dirty="0"/>
              <a:t>_ Transferência de conhecimento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918B08F-89C7-0D7F-CC20-E8C81E4DE1B1}"/>
              </a:ext>
            </a:extLst>
          </p:cNvPr>
          <p:cNvSpPr txBox="1"/>
          <p:nvPr/>
        </p:nvSpPr>
        <p:spPr>
          <a:xfrm>
            <a:off x="6389646" y="2266042"/>
            <a:ext cx="2867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rgbClr val="60B36A"/>
                </a:solidFill>
                <a:latin typeface="Raleway ExtraBold" panose="020B0903030101060003" pitchFamily="34" charset="0"/>
              </a:rPr>
              <a:t>R</a:t>
            </a:r>
            <a:r>
              <a:rPr lang="pt-PT" sz="2400" dirty="0">
                <a:latin typeface="Raleway ExtraBold" panose="020B0903030101060003" pitchFamily="34" charset="0"/>
              </a:rPr>
              <a:t>etorno previsto</a:t>
            </a:r>
            <a:endParaRPr lang="id-ID" sz="2400" dirty="0">
              <a:latin typeface="Raleway ExtraBold" panose="020B0903030101060003" pitchFamily="34" charset="0"/>
            </a:endParaRPr>
          </a:p>
          <a:p>
            <a:endParaRPr lang="pt-PT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97021E4-FA7E-6663-DFB1-7AE15F72E25D}"/>
              </a:ext>
            </a:extLst>
          </p:cNvPr>
          <p:cNvSpPr txBox="1"/>
          <p:nvPr/>
        </p:nvSpPr>
        <p:spPr>
          <a:xfrm>
            <a:off x="1362981" y="2229391"/>
            <a:ext cx="4494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/>
              <a:t>D</a:t>
            </a:r>
            <a:r>
              <a:rPr lang="pt-PT" dirty="0"/>
              <a:t>esenvolvimento </a:t>
            </a:r>
            <a:r>
              <a:rPr lang="pt-PT" sz="2400" b="1" dirty="0"/>
              <a:t>C</a:t>
            </a:r>
            <a:r>
              <a:rPr lang="pt-PT" dirty="0"/>
              <a:t>om a </a:t>
            </a:r>
            <a:r>
              <a:rPr lang="pt-PT" sz="2400" b="1" dirty="0"/>
              <a:t>A</a:t>
            </a:r>
            <a:r>
              <a:rPr lang="pt-PT" dirty="0"/>
              <a:t>cademia </a:t>
            </a:r>
            <a:r>
              <a:rPr lang="pt-PT" sz="2400" b="1" dirty="0"/>
              <a:t>R</a:t>
            </a:r>
            <a:r>
              <a:rPr lang="pt-PT" dirty="0"/>
              <a:t>egional</a:t>
            </a:r>
          </a:p>
        </p:txBody>
      </p:sp>
    </p:spTree>
    <p:extLst>
      <p:ext uri="{BB962C8B-B14F-4D97-AF65-F5344CB8AC3E}">
        <p14:creationId xmlns:p14="http://schemas.microsoft.com/office/powerpoint/2010/main" val="1915119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A1666-ADF3-536A-9DC0-CC9EC9829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2778252C-F11D-8DB3-2490-4DEEB33B4C6D}"/>
              </a:ext>
            </a:extLst>
          </p:cNvPr>
          <p:cNvSpPr txBox="1"/>
          <p:nvPr/>
        </p:nvSpPr>
        <p:spPr>
          <a:xfrm>
            <a:off x="1352036" y="1350044"/>
            <a:ext cx="807026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anutenção </a:t>
            </a: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erroviária </a:t>
            </a: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romoção da </a:t>
            </a: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egião</a:t>
            </a:r>
          </a:p>
        </p:txBody>
      </p: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id="{984798A5-4EAE-BAE2-5BDE-BC3887983502}"/>
              </a:ext>
            </a:extLst>
          </p:cNvPr>
          <p:cNvCxnSpPr>
            <a:cxnSpLocks/>
          </p:cNvCxnSpPr>
          <p:nvPr/>
        </p:nvCxnSpPr>
        <p:spPr>
          <a:xfrm>
            <a:off x="1222408" y="1852746"/>
            <a:ext cx="9779268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F7124C36-BA7C-337F-802D-997DACE68DA1}"/>
              </a:ext>
            </a:extLst>
          </p:cNvPr>
          <p:cNvSpPr txBox="1"/>
          <p:nvPr/>
        </p:nvSpPr>
        <p:spPr>
          <a:xfrm>
            <a:off x="5895975" y="2891081"/>
            <a:ext cx="5181600" cy="324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_ Indústria/Comércio/Municípios</a:t>
            </a:r>
            <a:endParaRPr lang="pt-PT" sz="1400" b="1" dirty="0"/>
          </a:p>
          <a:p>
            <a:pPr lvl="1">
              <a:lnSpc>
                <a:spcPct val="150000"/>
              </a:lnSpc>
            </a:pPr>
            <a:r>
              <a:rPr lang="pt-PT" sz="1400" dirty="0"/>
              <a:t>_ Parcerias com entidades regionais e nacionais – </a:t>
            </a:r>
            <a:r>
              <a:rPr lang="pt-PT" sz="1400" dirty="0" err="1"/>
              <a:t>Start</a:t>
            </a:r>
            <a:r>
              <a:rPr lang="pt-PT" sz="1400" dirty="0"/>
              <a:t> </a:t>
            </a:r>
            <a:r>
              <a:rPr lang="pt-PT" sz="1400" dirty="0" err="1"/>
              <a:t>up’s</a:t>
            </a:r>
            <a:endParaRPr lang="pt-PT" sz="1400" dirty="0"/>
          </a:p>
          <a:p>
            <a:pPr lvl="1">
              <a:lnSpc>
                <a:spcPct val="150000"/>
              </a:lnSpc>
            </a:pPr>
            <a:r>
              <a:rPr lang="pt-PT" sz="1400" dirty="0"/>
              <a:t>_ Parcerias contratadas dentro do cluster ferroviário existente na região</a:t>
            </a:r>
          </a:p>
          <a:p>
            <a:pPr lvl="1">
              <a:lnSpc>
                <a:spcPct val="150000"/>
              </a:lnSpc>
            </a:pPr>
            <a:r>
              <a:rPr lang="pt-PT" sz="1400" dirty="0"/>
              <a:t>_ Desenvolvimentos e interfaces com os polos tecnológicos existentes</a:t>
            </a:r>
          </a:p>
          <a:p>
            <a:pPr lvl="1">
              <a:lnSpc>
                <a:spcPct val="150000"/>
              </a:lnSpc>
            </a:pPr>
            <a:r>
              <a:rPr lang="pt-PT" sz="1400" dirty="0"/>
              <a:t>_ Articulação com os municípios da região para as necessidades de empregabilidade e mobilidade</a:t>
            </a:r>
          </a:p>
          <a:p>
            <a:pPr lvl="1">
              <a:lnSpc>
                <a:spcPct val="150000"/>
              </a:lnSpc>
            </a:pPr>
            <a:r>
              <a:rPr lang="pt-PT" sz="1400" dirty="0"/>
              <a:t>_ Especialização e regulamentação ferroviária dos </a:t>
            </a:r>
            <a:r>
              <a:rPr lang="pt-PT" sz="1400" dirty="0" err="1"/>
              <a:t>player’s</a:t>
            </a:r>
            <a:r>
              <a:rPr lang="pt-PT" sz="1400" dirty="0"/>
              <a:t> regionais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E6A2D73-9390-C236-5F60-A5E515251C0F}"/>
              </a:ext>
            </a:extLst>
          </p:cNvPr>
          <p:cNvSpPr txBox="1"/>
          <p:nvPr/>
        </p:nvSpPr>
        <p:spPr>
          <a:xfrm>
            <a:off x="5887223" y="2216949"/>
            <a:ext cx="4043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rgbClr val="60B36A"/>
                </a:solidFill>
                <a:latin typeface="Raleway ExtraBold" panose="020B0903030101060003" pitchFamily="34" charset="0"/>
              </a:rPr>
              <a:t>E</a:t>
            </a:r>
            <a:r>
              <a:rPr lang="pt-PT" sz="2400" dirty="0">
                <a:latin typeface="Raleway ExtraBold" panose="020B0903030101060003" pitchFamily="34" charset="0"/>
              </a:rPr>
              <a:t>nquadramento Regional</a:t>
            </a:r>
            <a:endParaRPr lang="id-ID" sz="2400" dirty="0">
              <a:latin typeface="Raleway ExtraBold" panose="020B0903030101060003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188CA99-DCE2-2141-4C5F-94B7B4A7574D}"/>
              </a:ext>
            </a:extLst>
          </p:cNvPr>
          <p:cNvSpPr txBox="1"/>
          <p:nvPr/>
        </p:nvSpPr>
        <p:spPr>
          <a:xfrm>
            <a:off x="1355758" y="2216949"/>
            <a:ext cx="4193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/>
              <a:t>D</a:t>
            </a:r>
            <a:r>
              <a:rPr lang="pt-PT" dirty="0"/>
              <a:t>esenvolvimento e</a:t>
            </a:r>
            <a:r>
              <a:rPr lang="pt-PT" sz="2400" b="1" dirty="0"/>
              <a:t> P</a:t>
            </a:r>
            <a:r>
              <a:rPr lang="pt-PT" dirty="0"/>
              <a:t>romoção</a:t>
            </a:r>
            <a:r>
              <a:rPr lang="pt-PT" sz="2400" b="1" dirty="0"/>
              <a:t> </a:t>
            </a:r>
            <a:r>
              <a:rPr lang="pt-PT" dirty="0"/>
              <a:t>da</a:t>
            </a:r>
            <a:r>
              <a:rPr lang="pt-PT" sz="2400" b="1" dirty="0"/>
              <a:t> R</a:t>
            </a:r>
            <a:r>
              <a:rPr lang="pt-PT" dirty="0"/>
              <a:t>egião</a:t>
            </a:r>
          </a:p>
        </p:txBody>
      </p:sp>
    </p:spTree>
    <p:extLst>
      <p:ext uri="{BB962C8B-B14F-4D97-AF65-F5344CB8AC3E}">
        <p14:creationId xmlns:p14="http://schemas.microsoft.com/office/powerpoint/2010/main" val="938223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34EEF-28D2-A360-7046-52D2C6365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DCB499ED-B6BE-F5CF-0FB8-329E0EFB9FC1}"/>
              </a:ext>
            </a:extLst>
          </p:cNvPr>
          <p:cNvSpPr txBox="1"/>
          <p:nvPr/>
        </p:nvSpPr>
        <p:spPr>
          <a:xfrm>
            <a:off x="1352036" y="1350044"/>
            <a:ext cx="807026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anutenção </a:t>
            </a: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erroviária </a:t>
            </a: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romoção da </a:t>
            </a: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egião</a:t>
            </a:r>
          </a:p>
        </p:txBody>
      </p: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id="{9DB8ECEA-95D1-255B-34AF-FEF06E66C762}"/>
              </a:ext>
            </a:extLst>
          </p:cNvPr>
          <p:cNvCxnSpPr>
            <a:cxnSpLocks/>
          </p:cNvCxnSpPr>
          <p:nvPr/>
        </p:nvCxnSpPr>
        <p:spPr>
          <a:xfrm>
            <a:off x="1222408" y="1852746"/>
            <a:ext cx="9779268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DFC254-F68D-D8F3-6662-A83B10D90186}"/>
              </a:ext>
            </a:extLst>
          </p:cNvPr>
          <p:cNvSpPr txBox="1"/>
          <p:nvPr/>
        </p:nvSpPr>
        <p:spPr>
          <a:xfrm>
            <a:off x="5999120" y="3091106"/>
            <a:ext cx="4897993" cy="324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_ </a:t>
            </a:r>
            <a:r>
              <a:rPr lang="pt-PT" b="1" dirty="0" err="1"/>
              <a:t>CP_Campus</a:t>
            </a:r>
            <a:r>
              <a:rPr lang="pt-PT" b="1" dirty="0"/>
              <a:t>  Oficinal do Entroncamento</a:t>
            </a:r>
            <a:endParaRPr lang="pt-PT" sz="1400" b="1" dirty="0"/>
          </a:p>
          <a:p>
            <a:pPr lvl="1">
              <a:lnSpc>
                <a:spcPct val="150000"/>
              </a:lnSpc>
            </a:pPr>
            <a:r>
              <a:rPr lang="pt-PT" sz="1400" dirty="0"/>
              <a:t>_ Capacitar as oficinas para melhores fluxos produtivos</a:t>
            </a:r>
          </a:p>
          <a:p>
            <a:pPr lvl="1">
              <a:lnSpc>
                <a:spcPct val="150000"/>
              </a:lnSpc>
            </a:pPr>
            <a:r>
              <a:rPr lang="pt-PT" sz="1400" dirty="0"/>
              <a:t>_ Capacitar as oficinas para acomodar o novo material circulante</a:t>
            </a:r>
          </a:p>
          <a:p>
            <a:pPr lvl="1">
              <a:lnSpc>
                <a:spcPct val="150000"/>
              </a:lnSpc>
            </a:pPr>
            <a:r>
              <a:rPr lang="pt-PT" sz="1400" dirty="0"/>
              <a:t>_ Capacitar as oficinas para novos desafios nacionais e internacionais</a:t>
            </a:r>
          </a:p>
          <a:p>
            <a:pPr lvl="1">
              <a:lnSpc>
                <a:spcPct val="150000"/>
              </a:lnSpc>
            </a:pPr>
            <a:r>
              <a:rPr lang="pt-PT" sz="1400" dirty="0"/>
              <a:t>_ Muscular as oficinas com mais recursos especializados</a:t>
            </a:r>
          </a:p>
          <a:p>
            <a:pPr lvl="1">
              <a:lnSpc>
                <a:spcPct val="150000"/>
              </a:lnSpc>
            </a:pPr>
            <a:r>
              <a:rPr lang="pt-PT" sz="1400" dirty="0"/>
              <a:t>_ Dinamização e desenvolvimento de desafios curriculares e I&amp;D com a academia regional para resposta às exigências presentes e futuras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3198AAC-2C85-5A71-1330-2DF7FEFFD8BF}"/>
              </a:ext>
            </a:extLst>
          </p:cNvPr>
          <p:cNvSpPr txBox="1"/>
          <p:nvPr/>
        </p:nvSpPr>
        <p:spPr>
          <a:xfrm>
            <a:off x="5953125" y="2211025"/>
            <a:ext cx="5140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rgbClr val="60B36A"/>
                </a:solidFill>
                <a:latin typeface="Raleway ExtraBold" panose="020B0903030101060003" pitchFamily="34" charset="0"/>
              </a:rPr>
              <a:t>P</a:t>
            </a:r>
            <a:r>
              <a:rPr lang="pt-PT" sz="2400" dirty="0">
                <a:latin typeface="Raleway ExtraBold" panose="020B0903030101060003" pitchFamily="34" charset="0"/>
              </a:rPr>
              <a:t>resente e Futuro da Manutenção Ferroviária</a:t>
            </a:r>
            <a:endParaRPr lang="pt-PT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6D4D92E-981E-E253-5D19-6D0C00A0888F}"/>
              </a:ext>
            </a:extLst>
          </p:cNvPr>
          <p:cNvSpPr txBox="1"/>
          <p:nvPr/>
        </p:nvSpPr>
        <p:spPr>
          <a:xfrm>
            <a:off x="1352036" y="2200816"/>
            <a:ext cx="4193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/>
              <a:t>D</a:t>
            </a:r>
            <a:r>
              <a:rPr lang="pt-PT" dirty="0"/>
              <a:t>esenvolvimento e</a:t>
            </a:r>
            <a:r>
              <a:rPr lang="pt-PT" sz="2400" b="1" dirty="0"/>
              <a:t> P</a:t>
            </a:r>
            <a:r>
              <a:rPr lang="pt-PT" dirty="0"/>
              <a:t>romoção</a:t>
            </a:r>
            <a:r>
              <a:rPr lang="pt-PT" sz="2400" b="1" dirty="0"/>
              <a:t> </a:t>
            </a:r>
            <a:r>
              <a:rPr lang="pt-PT" dirty="0"/>
              <a:t>da</a:t>
            </a:r>
            <a:r>
              <a:rPr lang="pt-PT" sz="2400" b="1" dirty="0"/>
              <a:t> R</a:t>
            </a:r>
            <a:r>
              <a:rPr lang="pt-PT" dirty="0"/>
              <a:t>egião</a:t>
            </a:r>
          </a:p>
        </p:txBody>
      </p:sp>
    </p:spTree>
    <p:extLst>
      <p:ext uri="{BB962C8B-B14F-4D97-AF65-F5344CB8AC3E}">
        <p14:creationId xmlns:p14="http://schemas.microsoft.com/office/powerpoint/2010/main" val="954128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1C42E-1AC6-E3E8-E862-50754D098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B778C12-E4B0-79B8-883F-F54D55D7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" b="131"/>
          <a:stretch/>
        </p:blipFill>
        <p:spPr>
          <a:xfrm>
            <a:off x="-30066" y="0"/>
            <a:ext cx="12224085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59B32EE-958F-B0E6-6645-EA9B63ED822C}"/>
              </a:ext>
            </a:extLst>
          </p:cNvPr>
          <p:cNvSpPr/>
          <p:nvPr/>
        </p:nvSpPr>
        <p:spPr>
          <a:xfrm>
            <a:off x="1385888" y="2743200"/>
            <a:ext cx="9420225" cy="3086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C700B1A-5241-0427-7A74-B72F93E5C367}"/>
              </a:ext>
            </a:extLst>
          </p:cNvPr>
          <p:cNvSpPr txBox="1"/>
          <p:nvPr/>
        </p:nvSpPr>
        <p:spPr>
          <a:xfrm>
            <a:off x="2002971" y="1509485"/>
            <a:ext cx="72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8EFFD52-13D4-C5D1-5898-DA976AECDBDF}"/>
              </a:ext>
            </a:extLst>
          </p:cNvPr>
          <p:cNvSpPr txBox="1"/>
          <p:nvPr/>
        </p:nvSpPr>
        <p:spPr>
          <a:xfrm>
            <a:off x="1870133" y="2947422"/>
            <a:ext cx="70896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_ Ferrovia 5.0</a:t>
            </a:r>
          </a:p>
          <a:p>
            <a:endParaRPr lang="pt-PT" sz="2400" b="1" dirty="0"/>
          </a:p>
          <a:p>
            <a:r>
              <a:rPr lang="pt-PT" sz="2400" b="1" dirty="0"/>
              <a:t>_ Especializações formativas na área</a:t>
            </a:r>
          </a:p>
          <a:p>
            <a:endParaRPr lang="pt-PT" sz="2400" b="1" dirty="0"/>
          </a:p>
          <a:p>
            <a:r>
              <a:rPr lang="pt-PT" sz="2400" b="1" dirty="0"/>
              <a:t>_ Capacitação em áreas tecnológicas dedicadas</a:t>
            </a:r>
          </a:p>
          <a:p>
            <a:endParaRPr lang="pt-PT" sz="2400" b="1" dirty="0"/>
          </a:p>
          <a:p>
            <a:r>
              <a:rPr lang="pt-PT" sz="2400" b="1" dirty="0"/>
              <a:t>_ Desenvolvimento demográfico</a:t>
            </a:r>
          </a:p>
        </p:txBody>
      </p:sp>
    </p:spTree>
    <p:extLst>
      <p:ext uri="{BB962C8B-B14F-4D97-AF65-F5344CB8AC3E}">
        <p14:creationId xmlns:p14="http://schemas.microsoft.com/office/powerpoint/2010/main" val="2915896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C994B3435467E48A5F3FF1AD25A3448" ma:contentTypeVersion="9" ma:contentTypeDescription="Criar um novo documento." ma:contentTypeScope="" ma:versionID="8e1140b9e1299551f0200bf22b1c9d99">
  <xsd:schema xmlns:xsd="http://www.w3.org/2001/XMLSchema" xmlns:xs="http://www.w3.org/2001/XMLSchema" xmlns:p="http://schemas.microsoft.com/office/2006/metadata/properties" xmlns:ns2="ef9fde4e-7bbf-48ef-9c1f-439d9d5599dd" xmlns:ns3="5c6e631f-4fcd-4382-b8b2-2b4123fb58fc" targetNamespace="http://schemas.microsoft.com/office/2006/metadata/properties" ma:root="true" ma:fieldsID="57bc183ad1e475bc76064c98967cd7f7" ns2:_="" ns3:_="">
    <xsd:import namespace="ef9fde4e-7bbf-48ef-9c1f-439d9d5599dd"/>
    <xsd:import namespace="5c6e631f-4fcd-4382-b8b2-2b4123fb58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fde4e-7bbf-48ef-9c1f-439d9d5599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6e631f-4fcd-4382-b8b2-2b4123fb58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52A7F9-C01D-428F-A2C0-C0E1A381E4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AC3DCC-3352-48B1-909C-6B3478C0C3B9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5c6e631f-4fcd-4382-b8b2-2b4123fb58fc"/>
    <ds:schemaRef ds:uri="ef9fde4e-7bbf-48ef-9c1f-439d9d5599dd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916EBAB-4A5B-40F5-A3FA-79C6C3F829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fde4e-7bbf-48ef-9c1f-439d9d5599dd"/>
    <ds:schemaRef ds:uri="5c6e631f-4fcd-4382-b8b2-2b4123fb58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7120</TotalTime>
  <Words>514</Words>
  <Application>Microsoft Office PowerPoint</Application>
  <PresentationFormat>Ecrã Panorâmico</PresentationFormat>
  <Paragraphs>113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Raleway ExtraBold</vt:lpstr>
      <vt:lpstr>Tahoma</vt:lpstr>
      <vt:lpstr>Times New Roman</vt:lpstr>
      <vt:lpstr>Verdana Pro Semibold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 lafont</dc:creator>
  <cp:lastModifiedBy>Pereira, Filipa Alexandra Santos</cp:lastModifiedBy>
  <cp:revision>375</cp:revision>
  <dcterms:created xsi:type="dcterms:W3CDTF">2019-03-20T11:25:52Z</dcterms:created>
  <dcterms:modified xsi:type="dcterms:W3CDTF">2024-04-11T22:21:58Z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0x0101009C994B3435467E48A5F3FF1AD25A3448</vt:lpwstr>
  </property>
</Properties>
</file>