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305" r:id="rId5"/>
    <p:sldId id="304" r:id="rId6"/>
    <p:sldId id="320" r:id="rId7"/>
    <p:sldId id="308" r:id="rId8"/>
    <p:sldId id="307" r:id="rId9"/>
    <p:sldId id="321" r:id="rId10"/>
    <p:sldId id="310" r:id="rId11"/>
    <p:sldId id="311" r:id="rId12"/>
    <p:sldId id="312" r:id="rId13"/>
    <p:sldId id="313" r:id="rId14"/>
    <p:sldId id="309" r:id="rId15"/>
    <p:sldId id="317" r:id="rId16"/>
    <p:sldId id="314" r:id="rId17"/>
    <p:sldId id="316" r:id="rId18"/>
    <p:sldId id="315" r:id="rId19"/>
    <p:sldId id="319" r:id="rId20"/>
    <p:sldId id="306" r:id="rId21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72"/>
    <a:srgbClr val="009FAB"/>
    <a:srgbClr val="00ACB6"/>
    <a:srgbClr val="89CBD2"/>
    <a:srgbClr val="A7F9FF"/>
    <a:srgbClr val="00ACBA"/>
    <a:srgbClr val="FDCA6E"/>
    <a:srgbClr val="EF402B"/>
    <a:srgbClr val="FAC213"/>
    <a:srgbClr val="25BD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6247" autoAdjust="0"/>
  </p:normalViewPr>
  <p:slideViewPr>
    <p:cSldViewPr snapToGrid="0">
      <p:cViewPr varScale="1">
        <p:scale>
          <a:sx n="111" d="100"/>
          <a:sy n="111" d="100"/>
        </p:scale>
        <p:origin x="6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279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654165-43E2-4956-AAC9-87C0E2B1E7A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B9805EC3-12E6-4525-A576-160BE62515AA}">
      <dgm:prSet phldrT="[Text]" custT="1"/>
      <dgm:spPr>
        <a:solidFill>
          <a:srgbClr val="00ACBA"/>
        </a:solidFill>
      </dgm:spPr>
      <dgm:t>
        <a:bodyPr/>
        <a:lstStyle/>
        <a:p>
          <a:r>
            <a:rPr lang="pt-PT" sz="4400" b="1" dirty="0"/>
            <a:t>Ferrovia</a:t>
          </a:r>
        </a:p>
      </dgm:t>
    </dgm:pt>
    <dgm:pt modelId="{8924FCFE-2BA9-457C-A4BA-9032D747837A}" type="parTrans" cxnId="{1350825D-CD46-42BA-B59B-6C7C8ED95892}">
      <dgm:prSet/>
      <dgm:spPr/>
      <dgm:t>
        <a:bodyPr/>
        <a:lstStyle/>
        <a:p>
          <a:endParaRPr lang="pt-PT" sz="2000"/>
        </a:p>
      </dgm:t>
    </dgm:pt>
    <dgm:pt modelId="{9C770BCE-D4C8-4D06-9927-1486FC8A9080}" type="sibTrans" cxnId="{1350825D-CD46-42BA-B59B-6C7C8ED95892}">
      <dgm:prSet/>
      <dgm:spPr/>
      <dgm:t>
        <a:bodyPr/>
        <a:lstStyle/>
        <a:p>
          <a:endParaRPr lang="pt-PT" sz="2000"/>
        </a:p>
      </dgm:t>
    </dgm:pt>
    <dgm:pt modelId="{FE89505F-271D-42B8-B42A-5ED665D0502B}">
      <dgm:prSet phldrT="[Text]" custT="1"/>
      <dgm:spPr>
        <a:solidFill>
          <a:srgbClr val="FDCA6E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20320" tIns="20320" rIns="20320" bIns="20320" numCol="1" spcCol="1270" anchor="ctr" anchorCtr="0"/>
        <a:lstStyle/>
        <a:p>
          <a:r>
            <a:rPr kumimoji="0" lang="pt-PT" sz="2000" b="1" i="0" u="none" strike="noStrike" kern="0" cap="none" spc="0" normalizeH="0" baseline="0" dirty="0">
              <a:ln>
                <a:noFill/>
              </a:ln>
              <a:solidFill>
                <a:srgbClr val="C9FBFF">
                  <a:lumMod val="25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rPr>
            <a:t>Material</a:t>
          </a:r>
          <a:r>
            <a:rPr lang="pt-PT" sz="2000" b="1" kern="1200" dirty="0"/>
            <a:t> </a:t>
          </a:r>
          <a:r>
            <a:rPr kumimoji="0" lang="pt-PT" sz="2000" b="1" i="0" u="none" strike="noStrike" kern="0" cap="none" spc="0" normalizeH="0" baseline="0" dirty="0">
              <a:ln>
                <a:noFill/>
              </a:ln>
              <a:solidFill>
                <a:srgbClr val="C9FBFF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circulante</a:t>
          </a:r>
        </a:p>
      </dgm:t>
    </dgm:pt>
    <dgm:pt modelId="{BDFC4FD0-99E0-4D35-9503-2FB1DD5252B8}" type="parTrans" cxnId="{D198C2FE-82F2-464A-BAE8-5A1962F01639}">
      <dgm:prSet/>
      <dgm:spPr/>
      <dgm:t>
        <a:bodyPr/>
        <a:lstStyle/>
        <a:p>
          <a:endParaRPr lang="pt-PT" sz="2400"/>
        </a:p>
      </dgm:t>
    </dgm:pt>
    <dgm:pt modelId="{B0D537A6-8448-4145-B645-7162DA4CCFC4}" type="sibTrans" cxnId="{D198C2FE-82F2-464A-BAE8-5A1962F01639}">
      <dgm:prSet/>
      <dgm:spPr/>
      <dgm:t>
        <a:bodyPr/>
        <a:lstStyle/>
        <a:p>
          <a:endParaRPr lang="pt-PT" sz="2000"/>
        </a:p>
      </dgm:t>
    </dgm:pt>
    <dgm:pt modelId="{44584313-B395-4AE2-BA71-BFB717A0548A}">
      <dgm:prSet phldrT="[Text]" custT="1"/>
      <dgm:spPr>
        <a:solidFill>
          <a:srgbClr val="FDCA6E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20320" tIns="20320" rIns="20320" bIns="20320" numCol="1" spcCol="1270" anchor="ctr" anchorCtr="0"/>
        <a:lstStyle/>
        <a:p>
          <a:r>
            <a:rPr kumimoji="0" lang="pt-PT" sz="2000" b="1" i="0" u="none" strike="noStrike" kern="0" cap="none" spc="0" normalizeH="0" baseline="0" dirty="0">
              <a:ln>
                <a:noFill/>
              </a:ln>
              <a:solidFill>
                <a:srgbClr val="C9FBFF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Infraestruturas</a:t>
          </a:r>
        </a:p>
      </dgm:t>
    </dgm:pt>
    <dgm:pt modelId="{435B81EF-1777-47D6-9C66-87E61E0278B4}" type="parTrans" cxnId="{35090106-88F7-4F80-AC10-54DFDE1ED07F}">
      <dgm:prSet/>
      <dgm:spPr/>
      <dgm:t>
        <a:bodyPr/>
        <a:lstStyle/>
        <a:p>
          <a:endParaRPr lang="pt-PT" sz="2400"/>
        </a:p>
      </dgm:t>
    </dgm:pt>
    <dgm:pt modelId="{91B4B3F5-2AFA-453F-AAD9-5B6C9C229438}" type="sibTrans" cxnId="{35090106-88F7-4F80-AC10-54DFDE1ED07F}">
      <dgm:prSet/>
      <dgm:spPr/>
      <dgm:t>
        <a:bodyPr/>
        <a:lstStyle/>
        <a:p>
          <a:endParaRPr lang="pt-PT" sz="2000"/>
        </a:p>
      </dgm:t>
    </dgm:pt>
    <dgm:pt modelId="{863F7E1B-6439-479B-821C-CE0905E276AA}">
      <dgm:prSet phldrT="[Text]" custT="1"/>
      <dgm:spPr>
        <a:solidFill>
          <a:srgbClr val="FDCA6E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20320" tIns="20320" rIns="20320" bIns="2032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pt-PT" sz="2000" b="1" i="0" u="none" strike="noStrike" kern="0" cap="none" spc="0" normalizeH="0" baseline="0" dirty="0">
              <a:ln>
                <a:noFill/>
              </a:ln>
              <a:solidFill>
                <a:srgbClr val="C9FBFF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Operação</a:t>
          </a:r>
        </a:p>
      </dgm:t>
    </dgm:pt>
    <dgm:pt modelId="{11484CF2-B05F-4782-AFA3-946C4766D664}" type="parTrans" cxnId="{875751A3-E07C-442B-A4AC-DABF94EDE4B6}">
      <dgm:prSet/>
      <dgm:spPr/>
      <dgm:t>
        <a:bodyPr/>
        <a:lstStyle/>
        <a:p>
          <a:endParaRPr lang="pt-PT" sz="2400"/>
        </a:p>
      </dgm:t>
    </dgm:pt>
    <dgm:pt modelId="{26D0EB98-29D1-4E3B-BAC2-A2E7A64E24B8}" type="sibTrans" cxnId="{875751A3-E07C-442B-A4AC-DABF94EDE4B6}">
      <dgm:prSet/>
      <dgm:spPr/>
      <dgm:t>
        <a:bodyPr/>
        <a:lstStyle/>
        <a:p>
          <a:endParaRPr lang="pt-PT" sz="2000"/>
        </a:p>
      </dgm:t>
    </dgm:pt>
    <dgm:pt modelId="{FB033E99-3EEF-46DE-906E-7052F5DE80AC}">
      <dgm:prSet phldrT="[Text]" custT="1"/>
      <dgm:spPr>
        <a:solidFill>
          <a:srgbClr val="FDCA6E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20320" tIns="20320" rIns="20320" bIns="2032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pt-PT" sz="2000" b="1" i="0" u="none" strike="noStrike" kern="0" cap="none" spc="0" normalizeH="0" baseline="0" dirty="0">
              <a:ln>
                <a:noFill/>
              </a:ln>
              <a:solidFill>
                <a:srgbClr val="C9FBFF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Manutenção</a:t>
          </a:r>
        </a:p>
      </dgm:t>
    </dgm:pt>
    <dgm:pt modelId="{751A4110-97EA-4177-9AAF-9AF89B5BD52A}" type="parTrans" cxnId="{20BBF4BB-D9C9-4FA5-9EBC-0894FDD6235B}">
      <dgm:prSet/>
      <dgm:spPr/>
      <dgm:t>
        <a:bodyPr/>
        <a:lstStyle/>
        <a:p>
          <a:endParaRPr lang="pt-PT" sz="2400"/>
        </a:p>
      </dgm:t>
    </dgm:pt>
    <dgm:pt modelId="{8925BC76-F71B-4055-B687-8EA29D7A98E5}" type="sibTrans" cxnId="{20BBF4BB-D9C9-4FA5-9EBC-0894FDD6235B}">
      <dgm:prSet/>
      <dgm:spPr/>
      <dgm:t>
        <a:bodyPr/>
        <a:lstStyle/>
        <a:p>
          <a:endParaRPr lang="pt-PT" sz="2000"/>
        </a:p>
      </dgm:t>
    </dgm:pt>
    <dgm:pt modelId="{D3B3F0AF-D7D6-44B0-A0AF-97F7899E6D21}">
      <dgm:prSet phldrT="[Text]" custT="1"/>
      <dgm:spPr>
        <a:solidFill>
          <a:srgbClr val="009FAB"/>
        </a:solidFill>
      </dgm:spPr>
      <dgm:t>
        <a:bodyPr/>
        <a:lstStyle/>
        <a:p>
          <a:r>
            <a:rPr lang="pt-PT" sz="1800" dirty="0"/>
            <a:t>Comboio</a:t>
          </a:r>
        </a:p>
      </dgm:t>
    </dgm:pt>
    <dgm:pt modelId="{435B79A3-3BE0-4729-8DAA-C07B275726AC}" type="parTrans" cxnId="{55C55BA7-C08E-4C60-B196-D0AEA7A79215}">
      <dgm:prSet/>
      <dgm:spPr/>
      <dgm:t>
        <a:bodyPr/>
        <a:lstStyle/>
        <a:p>
          <a:endParaRPr lang="pt-PT" sz="2400"/>
        </a:p>
      </dgm:t>
    </dgm:pt>
    <dgm:pt modelId="{9F3495FE-2F26-41C5-AA94-080EAC444663}" type="sibTrans" cxnId="{55C55BA7-C08E-4C60-B196-D0AEA7A79215}">
      <dgm:prSet/>
      <dgm:spPr/>
      <dgm:t>
        <a:bodyPr/>
        <a:lstStyle/>
        <a:p>
          <a:endParaRPr lang="pt-PT" sz="2000"/>
        </a:p>
      </dgm:t>
    </dgm:pt>
    <dgm:pt modelId="{04F7832A-9548-4274-B885-0E89BA73D6F8}">
      <dgm:prSet phldrT="[Text]" custT="1"/>
      <dgm:spPr>
        <a:solidFill>
          <a:srgbClr val="009FAB"/>
        </a:solidFill>
      </dgm:spPr>
      <dgm:t>
        <a:bodyPr/>
        <a:lstStyle/>
        <a:p>
          <a:r>
            <a:rPr lang="pt-PT" sz="1800" dirty="0"/>
            <a:t>Metro</a:t>
          </a:r>
        </a:p>
      </dgm:t>
    </dgm:pt>
    <dgm:pt modelId="{9DAF4185-30EB-45E0-A007-4C9B70FB1740}" type="parTrans" cxnId="{341F2738-E3EF-4E00-AFC6-684530AC9944}">
      <dgm:prSet/>
      <dgm:spPr/>
      <dgm:t>
        <a:bodyPr/>
        <a:lstStyle/>
        <a:p>
          <a:endParaRPr lang="pt-PT" sz="2400"/>
        </a:p>
      </dgm:t>
    </dgm:pt>
    <dgm:pt modelId="{D0ADBB9A-FC38-4727-AD79-F836F33290FC}" type="sibTrans" cxnId="{341F2738-E3EF-4E00-AFC6-684530AC9944}">
      <dgm:prSet/>
      <dgm:spPr/>
      <dgm:t>
        <a:bodyPr/>
        <a:lstStyle/>
        <a:p>
          <a:endParaRPr lang="pt-PT" sz="2000"/>
        </a:p>
      </dgm:t>
    </dgm:pt>
    <dgm:pt modelId="{86BDE9D7-1022-4D51-9B4E-6F5A3E7D7957}">
      <dgm:prSet phldrT="[Text]" custT="1"/>
      <dgm:spPr>
        <a:solidFill>
          <a:srgbClr val="009FAB"/>
        </a:solidFill>
      </dgm:spPr>
      <dgm:t>
        <a:bodyPr/>
        <a:lstStyle/>
        <a:p>
          <a:r>
            <a:rPr lang="pt-PT" sz="1800" dirty="0"/>
            <a:t>Estações</a:t>
          </a:r>
        </a:p>
      </dgm:t>
    </dgm:pt>
    <dgm:pt modelId="{FBF9F374-0221-46B2-BF45-99EF08C74196}" type="parTrans" cxnId="{9CE77DAB-249B-4FB5-BC1D-7950C50E097F}">
      <dgm:prSet/>
      <dgm:spPr/>
      <dgm:t>
        <a:bodyPr/>
        <a:lstStyle/>
        <a:p>
          <a:endParaRPr lang="pt-PT" sz="2400"/>
        </a:p>
      </dgm:t>
    </dgm:pt>
    <dgm:pt modelId="{EC3E2BC2-67F7-4734-B24A-25AA1A48A197}" type="sibTrans" cxnId="{9CE77DAB-249B-4FB5-BC1D-7950C50E097F}">
      <dgm:prSet/>
      <dgm:spPr/>
      <dgm:t>
        <a:bodyPr/>
        <a:lstStyle/>
        <a:p>
          <a:endParaRPr lang="pt-PT" sz="2000"/>
        </a:p>
      </dgm:t>
    </dgm:pt>
    <dgm:pt modelId="{53CB3CBB-2469-44D8-B8AD-BD49FBAC0E98}">
      <dgm:prSet phldrT="[Text]" custT="1"/>
      <dgm:spPr>
        <a:solidFill>
          <a:srgbClr val="009FAB"/>
        </a:solidFill>
      </dgm:spPr>
      <dgm:t>
        <a:bodyPr/>
        <a:lstStyle/>
        <a:p>
          <a:r>
            <a:rPr lang="pt-PT" sz="1800" dirty="0"/>
            <a:t>Plataforma e via férrea</a:t>
          </a:r>
        </a:p>
      </dgm:t>
    </dgm:pt>
    <dgm:pt modelId="{9DF32824-6668-4973-BD7A-7D3D4ADA884C}" type="parTrans" cxnId="{9178FB47-22B0-446A-BE24-A2B16C6A0122}">
      <dgm:prSet/>
      <dgm:spPr/>
      <dgm:t>
        <a:bodyPr/>
        <a:lstStyle/>
        <a:p>
          <a:endParaRPr lang="pt-PT" sz="2400"/>
        </a:p>
      </dgm:t>
    </dgm:pt>
    <dgm:pt modelId="{F556C297-871A-49E6-A285-22E89E2FA606}" type="sibTrans" cxnId="{9178FB47-22B0-446A-BE24-A2B16C6A0122}">
      <dgm:prSet/>
      <dgm:spPr/>
      <dgm:t>
        <a:bodyPr/>
        <a:lstStyle/>
        <a:p>
          <a:endParaRPr lang="pt-PT" sz="2000"/>
        </a:p>
      </dgm:t>
    </dgm:pt>
    <dgm:pt modelId="{780A5802-2E69-480B-A8A0-D050803AA9F6}">
      <dgm:prSet phldrT="[Text]" custT="1"/>
      <dgm:spPr>
        <a:solidFill>
          <a:srgbClr val="009FAB"/>
        </a:solidFill>
      </dgm:spPr>
      <dgm:t>
        <a:bodyPr/>
        <a:lstStyle/>
        <a:p>
          <a:r>
            <a:rPr lang="pt-PT" sz="1800" dirty="0"/>
            <a:t>Controlo e comunicação</a:t>
          </a:r>
        </a:p>
      </dgm:t>
    </dgm:pt>
    <dgm:pt modelId="{165C2D84-7372-4C3E-8BAC-488D02917B67}" type="parTrans" cxnId="{AEAC753F-6C3E-48B3-9180-1D6587A5D54D}">
      <dgm:prSet/>
      <dgm:spPr/>
      <dgm:t>
        <a:bodyPr/>
        <a:lstStyle/>
        <a:p>
          <a:endParaRPr lang="pt-PT" sz="2400"/>
        </a:p>
      </dgm:t>
    </dgm:pt>
    <dgm:pt modelId="{F3FF715F-FAD8-4ED9-9D19-62496C582249}" type="sibTrans" cxnId="{AEAC753F-6C3E-48B3-9180-1D6587A5D54D}">
      <dgm:prSet/>
      <dgm:spPr/>
      <dgm:t>
        <a:bodyPr/>
        <a:lstStyle/>
        <a:p>
          <a:endParaRPr lang="pt-PT" sz="2000"/>
        </a:p>
      </dgm:t>
    </dgm:pt>
    <dgm:pt modelId="{E1FAEFE3-7F7D-4E51-8019-DA246AFF88D1}">
      <dgm:prSet phldrT="[Text]" custT="1"/>
      <dgm:spPr>
        <a:solidFill>
          <a:srgbClr val="009FAB"/>
        </a:solidFill>
      </dgm:spPr>
      <dgm:t>
        <a:bodyPr/>
        <a:lstStyle/>
        <a:p>
          <a:r>
            <a:rPr lang="pt-PT" sz="1800" dirty="0"/>
            <a:t>Sinalização ferroviária</a:t>
          </a:r>
        </a:p>
      </dgm:t>
    </dgm:pt>
    <dgm:pt modelId="{C2FBA927-D17F-4885-B11A-C259310141D3}" type="parTrans" cxnId="{1F2DBF01-E61D-4876-A14C-CCF303EC1559}">
      <dgm:prSet/>
      <dgm:spPr/>
      <dgm:t>
        <a:bodyPr/>
        <a:lstStyle/>
        <a:p>
          <a:endParaRPr lang="pt-PT" sz="2400"/>
        </a:p>
      </dgm:t>
    </dgm:pt>
    <dgm:pt modelId="{1C537242-379D-40C7-ABF9-26325F16C815}" type="sibTrans" cxnId="{1F2DBF01-E61D-4876-A14C-CCF303EC1559}">
      <dgm:prSet/>
      <dgm:spPr/>
      <dgm:t>
        <a:bodyPr/>
        <a:lstStyle/>
        <a:p>
          <a:endParaRPr lang="pt-PT" sz="2000"/>
        </a:p>
      </dgm:t>
    </dgm:pt>
    <dgm:pt modelId="{4F6559A5-560B-4B3D-8484-55AAD4E8A4F5}">
      <dgm:prSet phldrT="[Text]" custT="1"/>
      <dgm:spPr>
        <a:solidFill>
          <a:srgbClr val="009FAB"/>
        </a:solidFill>
      </dgm:spPr>
      <dgm:t>
        <a:bodyPr/>
        <a:lstStyle/>
        <a:p>
          <a:r>
            <a:rPr lang="pt-PT" sz="1800" dirty="0"/>
            <a:t>Bilhética</a:t>
          </a:r>
        </a:p>
      </dgm:t>
    </dgm:pt>
    <dgm:pt modelId="{0FD956B8-7201-4EBA-97BF-DCE9B79B5B09}" type="parTrans" cxnId="{2826551C-8FED-4894-90E6-6F6561DC8F74}">
      <dgm:prSet/>
      <dgm:spPr/>
      <dgm:t>
        <a:bodyPr/>
        <a:lstStyle/>
        <a:p>
          <a:endParaRPr lang="pt-PT" sz="2400"/>
        </a:p>
      </dgm:t>
    </dgm:pt>
    <dgm:pt modelId="{FFC0225C-F34B-457E-9564-EE49CE46DBD6}" type="sibTrans" cxnId="{2826551C-8FED-4894-90E6-6F6561DC8F74}">
      <dgm:prSet/>
      <dgm:spPr/>
      <dgm:t>
        <a:bodyPr/>
        <a:lstStyle/>
        <a:p>
          <a:endParaRPr lang="pt-PT" sz="2000"/>
        </a:p>
      </dgm:t>
    </dgm:pt>
    <dgm:pt modelId="{1D63A2B0-C126-429D-AC68-4A26DA6D7D5A}">
      <dgm:prSet phldrT="[Text]" custT="1"/>
      <dgm:spPr>
        <a:solidFill>
          <a:srgbClr val="009FAB"/>
        </a:solidFill>
      </dgm:spPr>
      <dgm:t>
        <a:bodyPr/>
        <a:lstStyle/>
        <a:p>
          <a:r>
            <a:rPr lang="pt-PT" sz="1800" dirty="0"/>
            <a:t>Parques e oficinas</a:t>
          </a:r>
        </a:p>
      </dgm:t>
    </dgm:pt>
    <dgm:pt modelId="{17CBB251-7EB5-4817-AB2A-85A95B32C625}" type="parTrans" cxnId="{4F81ABDD-1AAC-4718-9A29-DBB430488711}">
      <dgm:prSet/>
      <dgm:spPr/>
      <dgm:t>
        <a:bodyPr/>
        <a:lstStyle/>
        <a:p>
          <a:endParaRPr lang="pt-PT" sz="2400"/>
        </a:p>
      </dgm:t>
    </dgm:pt>
    <dgm:pt modelId="{9481E988-C615-4DE2-AE47-FA6D10DC298A}" type="sibTrans" cxnId="{4F81ABDD-1AAC-4718-9A29-DBB430488711}">
      <dgm:prSet/>
      <dgm:spPr/>
      <dgm:t>
        <a:bodyPr/>
        <a:lstStyle/>
        <a:p>
          <a:endParaRPr lang="pt-PT" sz="2000"/>
        </a:p>
      </dgm:t>
    </dgm:pt>
    <dgm:pt modelId="{4FEBBAA2-C701-4B50-A20C-42E3A0CA3681}">
      <dgm:prSet phldrT="[Text]" custT="1"/>
      <dgm:spPr>
        <a:solidFill>
          <a:srgbClr val="009FAB"/>
        </a:solidFill>
      </dgm:spPr>
      <dgm:t>
        <a:bodyPr/>
        <a:lstStyle/>
        <a:p>
          <a:r>
            <a:rPr lang="pt-PT" sz="1800" dirty="0"/>
            <a:t>Controlo e comando de circulação</a:t>
          </a:r>
        </a:p>
      </dgm:t>
    </dgm:pt>
    <dgm:pt modelId="{D6974431-3393-449E-B6CA-C4601BCEAB8F}" type="parTrans" cxnId="{3CAA4B2B-A1B4-4708-82F3-EDE5C2E7E851}">
      <dgm:prSet/>
      <dgm:spPr/>
      <dgm:t>
        <a:bodyPr/>
        <a:lstStyle/>
        <a:p>
          <a:endParaRPr lang="pt-PT" sz="2400"/>
        </a:p>
      </dgm:t>
    </dgm:pt>
    <dgm:pt modelId="{E2B85655-1394-4247-BF98-8B6D37907077}" type="sibTrans" cxnId="{3CAA4B2B-A1B4-4708-82F3-EDE5C2E7E851}">
      <dgm:prSet/>
      <dgm:spPr/>
      <dgm:t>
        <a:bodyPr/>
        <a:lstStyle/>
        <a:p>
          <a:endParaRPr lang="pt-PT" sz="2000"/>
        </a:p>
      </dgm:t>
    </dgm:pt>
    <dgm:pt modelId="{662A1B9E-ABD6-4857-AC00-C3C4E81020B1}">
      <dgm:prSet phldrT="[Text]" custT="1"/>
      <dgm:spPr>
        <a:solidFill>
          <a:srgbClr val="009FAB"/>
        </a:solidFill>
      </dgm:spPr>
      <dgm:t>
        <a:bodyPr/>
        <a:lstStyle/>
        <a:p>
          <a:r>
            <a:rPr lang="pt-PT" sz="1800" dirty="0"/>
            <a:t>Gestão operacional</a:t>
          </a:r>
        </a:p>
      </dgm:t>
    </dgm:pt>
    <dgm:pt modelId="{B0D7EE31-DD51-4169-8DC1-981233009266}" type="parTrans" cxnId="{0732D629-B257-4950-93BD-0D2D31A29E3C}">
      <dgm:prSet/>
      <dgm:spPr/>
      <dgm:t>
        <a:bodyPr/>
        <a:lstStyle/>
        <a:p>
          <a:endParaRPr lang="pt-PT" sz="2400"/>
        </a:p>
      </dgm:t>
    </dgm:pt>
    <dgm:pt modelId="{740237C6-E879-43CB-8B9B-E0C6C11795D8}" type="sibTrans" cxnId="{0732D629-B257-4950-93BD-0D2D31A29E3C}">
      <dgm:prSet/>
      <dgm:spPr/>
      <dgm:t>
        <a:bodyPr/>
        <a:lstStyle/>
        <a:p>
          <a:endParaRPr lang="pt-PT" sz="2000"/>
        </a:p>
      </dgm:t>
    </dgm:pt>
    <dgm:pt modelId="{31433F64-87B4-4E90-AC9A-639D6F9542E9}">
      <dgm:prSet phldrT="[Text]" custT="1"/>
      <dgm:spPr>
        <a:solidFill>
          <a:srgbClr val="009FAB"/>
        </a:solidFill>
      </dgm:spPr>
      <dgm:t>
        <a:bodyPr/>
        <a:lstStyle/>
        <a:p>
          <a:r>
            <a:rPr lang="pt-PT" sz="1800" dirty="0"/>
            <a:t>Planeamento de recursos</a:t>
          </a:r>
        </a:p>
      </dgm:t>
    </dgm:pt>
    <dgm:pt modelId="{E248049D-3078-42DD-92FF-B5C681777F77}" type="parTrans" cxnId="{A9F33186-88D7-445F-80A3-0824EC9FCF9A}">
      <dgm:prSet/>
      <dgm:spPr/>
      <dgm:t>
        <a:bodyPr/>
        <a:lstStyle/>
        <a:p>
          <a:endParaRPr lang="pt-PT" sz="2400"/>
        </a:p>
      </dgm:t>
    </dgm:pt>
    <dgm:pt modelId="{8A15AF2F-B16C-41EA-95E3-6FFB2793821B}" type="sibTrans" cxnId="{A9F33186-88D7-445F-80A3-0824EC9FCF9A}">
      <dgm:prSet/>
      <dgm:spPr/>
      <dgm:t>
        <a:bodyPr/>
        <a:lstStyle/>
        <a:p>
          <a:endParaRPr lang="pt-PT" sz="2000"/>
        </a:p>
      </dgm:t>
    </dgm:pt>
    <dgm:pt modelId="{945424CD-AEB6-4AC6-9FFE-0DEDFF11902A}">
      <dgm:prSet phldrT="[Text]" custT="1"/>
      <dgm:spPr>
        <a:solidFill>
          <a:srgbClr val="009FAB"/>
        </a:solidFill>
      </dgm:spPr>
      <dgm:t>
        <a:bodyPr/>
        <a:lstStyle/>
        <a:p>
          <a:r>
            <a:rPr lang="pt-PT" sz="1800" dirty="0"/>
            <a:t>Material circulante</a:t>
          </a:r>
        </a:p>
      </dgm:t>
    </dgm:pt>
    <dgm:pt modelId="{ADBD167F-D723-4A71-B53C-AA50FD9CDBA0}" type="parTrans" cxnId="{25B348D6-93DA-44AB-A2BC-39461F1B34F4}">
      <dgm:prSet/>
      <dgm:spPr/>
      <dgm:t>
        <a:bodyPr/>
        <a:lstStyle/>
        <a:p>
          <a:endParaRPr lang="pt-PT" sz="2400"/>
        </a:p>
      </dgm:t>
    </dgm:pt>
    <dgm:pt modelId="{4FD91954-2A1A-47BE-83FE-044BDAC08962}" type="sibTrans" cxnId="{25B348D6-93DA-44AB-A2BC-39461F1B34F4}">
      <dgm:prSet/>
      <dgm:spPr/>
      <dgm:t>
        <a:bodyPr/>
        <a:lstStyle/>
        <a:p>
          <a:endParaRPr lang="pt-PT" sz="2000"/>
        </a:p>
      </dgm:t>
    </dgm:pt>
    <dgm:pt modelId="{237C6A02-CD7B-4937-8CB9-AA78F326F4DC}">
      <dgm:prSet phldrT="[Text]" custT="1"/>
      <dgm:spPr>
        <a:solidFill>
          <a:srgbClr val="009FAB"/>
        </a:solidFill>
      </dgm:spPr>
      <dgm:t>
        <a:bodyPr/>
        <a:lstStyle/>
        <a:p>
          <a:r>
            <a:rPr lang="pt-PT" sz="1800" dirty="0"/>
            <a:t>Infraestruturas</a:t>
          </a:r>
        </a:p>
      </dgm:t>
    </dgm:pt>
    <dgm:pt modelId="{82777B8E-5997-49A2-B5B5-5BA437E6FCD0}" type="parTrans" cxnId="{C13A9A0A-5499-4386-BFEB-1B59E215B540}">
      <dgm:prSet/>
      <dgm:spPr/>
      <dgm:t>
        <a:bodyPr/>
        <a:lstStyle/>
        <a:p>
          <a:endParaRPr lang="pt-PT" sz="2400"/>
        </a:p>
      </dgm:t>
    </dgm:pt>
    <dgm:pt modelId="{B0DE555E-AE97-4A95-A8D5-28BE558FAE53}" type="sibTrans" cxnId="{C13A9A0A-5499-4386-BFEB-1B59E215B540}">
      <dgm:prSet/>
      <dgm:spPr/>
      <dgm:t>
        <a:bodyPr/>
        <a:lstStyle/>
        <a:p>
          <a:endParaRPr lang="pt-PT" sz="2000"/>
        </a:p>
      </dgm:t>
    </dgm:pt>
    <dgm:pt modelId="{A0A6357B-C803-474D-AD2E-E0EB6B1AEF21}" type="pres">
      <dgm:prSet presAssocID="{B9654165-43E2-4956-AAC9-87C0E2B1E7A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19EE7C2-589F-406E-8D13-E66454D7FB43}" type="pres">
      <dgm:prSet presAssocID="{B9805EC3-12E6-4525-A576-160BE62515AA}" presName="hierRoot1" presStyleCnt="0">
        <dgm:presLayoutVars>
          <dgm:hierBranch val="init"/>
        </dgm:presLayoutVars>
      </dgm:prSet>
      <dgm:spPr/>
    </dgm:pt>
    <dgm:pt modelId="{262B2EC4-75DF-47AB-843B-940758762913}" type="pres">
      <dgm:prSet presAssocID="{B9805EC3-12E6-4525-A576-160BE62515AA}" presName="rootComposite1" presStyleCnt="0"/>
      <dgm:spPr/>
    </dgm:pt>
    <dgm:pt modelId="{69F9711A-BA01-4E12-889E-8498B18F4B34}" type="pres">
      <dgm:prSet presAssocID="{B9805EC3-12E6-4525-A576-160BE62515AA}" presName="rootText1" presStyleLbl="node0" presStyleIdx="0" presStyleCnt="1" custScaleX="307028" custScaleY="169716">
        <dgm:presLayoutVars>
          <dgm:chPref val="3"/>
        </dgm:presLayoutVars>
      </dgm:prSet>
      <dgm:spPr/>
    </dgm:pt>
    <dgm:pt modelId="{656D0198-1596-4C7C-B8AB-92FD2E5E4A75}" type="pres">
      <dgm:prSet presAssocID="{B9805EC3-12E6-4525-A576-160BE62515AA}" presName="rootConnector1" presStyleLbl="node1" presStyleIdx="0" presStyleCnt="0"/>
      <dgm:spPr/>
    </dgm:pt>
    <dgm:pt modelId="{658669C6-6D89-4A1D-A3A7-11262BB5E19A}" type="pres">
      <dgm:prSet presAssocID="{B9805EC3-12E6-4525-A576-160BE62515AA}" presName="hierChild2" presStyleCnt="0"/>
      <dgm:spPr/>
    </dgm:pt>
    <dgm:pt modelId="{E34F061E-EAC8-491E-BD72-C7F978060718}" type="pres">
      <dgm:prSet presAssocID="{BDFC4FD0-99E0-4D35-9503-2FB1DD5252B8}" presName="Name37" presStyleLbl="parChTrans1D2" presStyleIdx="0" presStyleCnt="4" custSzX="3137631"/>
      <dgm:spPr/>
    </dgm:pt>
    <dgm:pt modelId="{8A263713-A07C-4883-96DF-A5C0C0C11033}" type="pres">
      <dgm:prSet presAssocID="{FE89505F-271D-42B8-B42A-5ED665D0502B}" presName="hierRoot2" presStyleCnt="0">
        <dgm:presLayoutVars>
          <dgm:hierBranch val="init"/>
        </dgm:presLayoutVars>
      </dgm:prSet>
      <dgm:spPr/>
    </dgm:pt>
    <dgm:pt modelId="{ECC149BE-D986-402D-8EF7-AA65AC28EFBF}" type="pres">
      <dgm:prSet presAssocID="{FE89505F-271D-42B8-B42A-5ED665D0502B}" presName="rootComposite" presStyleCnt="0"/>
      <dgm:spPr/>
    </dgm:pt>
    <dgm:pt modelId="{D92D7F0F-0A13-4BB8-88D0-7D4221622936}" type="pres">
      <dgm:prSet presAssocID="{FE89505F-271D-42B8-B42A-5ED665D0502B}" presName="rootText" presStyleLbl="node2" presStyleIdx="0" presStyleCnt="4" custScaleX="225562" custScaleY="175044" custLinFactNeighborX="-38268">
        <dgm:presLayoutVars>
          <dgm:chPref val="3"/>
        </dgm:presLayoutVars>
      </dgm:prSet>
      <dgm:spPr>
        <a:xfrm>
          <a:off x="767251" y="894435"/>
          <a:ext cx="1903614" cy="421971"/>
        </a:xfrm>
        <a:prstGeom prst="rect">
          <a:avLst/>
        </a:prstGeom>
      </dgm:spPr>
    </dgm:pt>
    <dgm:pt modelId="{F6C14E52-73ED-4839-BAC2-13D8C4C543C5}" type="pres">
      <dgm:prSet presAssocID="{FE89505F-271D-42B8-B42A-5ED665D0502B}" presName="rootConnector" presStyleLbl="node2" presStyleIdx="0" presStyleCnt="4"/>
      <dgm:spPr/>
    </dgm:pt>
    <dgm:pt modelId="{C7F7CDDB-3025-45A8-BFB8-0434FBC145AB}" type="pres">
      <dgm:prSet presAssocID="{FE89505F-271D-42B8-B42A-5ED665D0502B}" presName="hierChild4" presStyleCnt="0"/>
      <dgm:spPr/>
    </dgm:pt>
    <dgm:pt modelId="{83659923-8B3E-418A-9CE5-74EE4D23320D}" type="pres">
      <dgm:prSet presAssocID="{435B79A3-3BE0-4729-8DAA-C07B275726AC}" presName="Name37" presStyleLbl="parChTrans1D3" presStyleIdx="0" presStyleCnt="13" custSzX="285263"/>
      <dgm:spPr/>
    </dgm:pt>
    <dgm:pt modelId="{02B66F79-5E38-4D8B-99B8-F9196D46753A}" type="pres">
      <dgm:prSet presAssocID="{D3B3F0AF-D7D6-44B0-A0AF-97F7899E6D21}" presName="hierRoot2" presStyleCnt="0">
        <dgm:presLayoutVars>
          <dgm:hierBranch val="init"/>
        </dgm:presLayoutVars>
      </dgm:prSet>
      <dgm:spPr/>
    </dgm:pt>
    <dgm:pt modelId="{C128CC39-E211-4AC7-B1F0-1B6B75FFF7BD}" type="pres">
      <dgm:prSet presAssocID="{D3B3F0AF-D7D6-44B0-A0AF-97F7899E6D21}" presName="rootComposite" presStyleCnt="0"/>
      <dgm:spPr/>
    </dgm:pt>
    <dgm:pt modelId="{2A14A72B-DB88-4C05-8962-508C194A7A04}" type="pres">
      <dgm:prSet presAssocID="{D3B3F0AF-D7D6-44B0-A0AF-97F7899E6D21}" presName="rootText" presStyleLbl="node3" presStyleIdx="0" presStyleCnt="13" custScaleX="270855" custLinFactNeighborX="-38268">
        <dgm:presLayoutVars>
          <dgm:chPref val="3"/>
        </dgm:presLayoutVars>
      </dgm:prSet>
      <dgm:spPr/>
    </dgm:pt>
    <dgm:pt modelId="{8B5C3796-C8DE-4E70-B3DB-C6052B8D9D9B}" type="pres">
      <dgm:prSet presAssocID="{D3B3F0AF-D7D6-44B0-A0AF-97F7899E6D21}" presName="rootConnector" presStyleLbl="node3" presStyleIdx="0" presStyleCnt="13"/>
      <dgm:spPr/>
    </dgm:pt>
    <dgm:pt modelId="{556B38B4-815C-4DC3-8689-4AE48870FB3B}" type="pres">
      <dgm:prSet presAssocID="{D3B3F0AF-D7D6-44B0-A0AF-97F7899E6D21}" presName="hierChild4" presStyleCnt="0"/>
      <dgm:spPr/>
    </dgm:pt>
    <dgm:pt modelId="{82C2F163-B3CA-4ACC-AB1E-0927F8DCEB26}" type="pres">
      <dgm:prSet presAssocID="{D3B3F0AF-D7D6-44B0-A0AF-97F7899E6D21}" presName="hierChild5" presStyleCnt="0"/>
      <dgm:spPr/>
    </dgm:pt>
    <dgm:pt modelId="{2ED7E519-D335-4B86-8450-C7B2373F0C7B}" type="pres">
      <dgm:prSet presAssocID="{9DAF4185-30EB-45E0-A007-4C9B70FB1740}" presName="Name37" presStyleLbl="parChTrans1D3" presStyleIdx="1" presStyleCnt="13" custSzX="285263"/>
      <dgm:spPr/>
    </dgm:pt>
    <dgm:pt modelId="{399223F4-A92A-4B96-8A80-8DFB1AE552AF}" type="pres">
      <dgm:prSet presAssocID="{04F7832A-9548-4274-B885-0E89BA73D6F8}" presName="hierRoot2" presStyleCnt="0">
        <dgm:presLayoutVars>
          <dgm:hierBranch val="init"/>
        </dgm:presLayoutVars>
      </dgm:prSet>
      <dgm:spPr/>
    </dgm:pt>
    <dgm:pt modelId="{A3D13184-C602-4AD5-9C25-039C6784B267}" type="pres">
      <dgm:prSet presAssocID="{04F7832A-9548-4274-B885-0E89BA73D6F8}" presName="rootComposite" presStyleCnt="0"/>
      <dgm:spPr/>
    </dgm:pt>
    <dgm:pt modelId="{7AE451BF-BF7A-420D-B57B-7C37B61EB51C}" type="pres">
      <dgm:prSet presAssocID="{04F7832A-9548-4274-B885-0E89BA73D6F8}" presName="rootText" presStyleLbl="node3" presStyleIdx="1" presStyleCnt="13" custScaleX="270855" custLinFactNeighborX="-38268">
        <dgm:presLayoutVars>
          <dgm:chPref val="3"/>
        </dgm:presLayoutVars>
      </dgm:prSet>
      <dgm:spPr/>
    </dgm:pt>
    <dgm:pt modelId="{B9ED3FDF-FAB0-4FE0-B354-9038D6574032}" type="pres">
      <dgm:prSet presAssocID="{04F7832A-9548-4274-B885-0E89BA73D6F8}" presName="rootConnector" presStyleLbl="node3" presStyleIdx="1" presStyleCnt="13"/>
      <dgm:spPr/>
    </dgm:pt>
    <dgm:pt modelId="{51A4BFEC-6E54-4D1C-9B6F-DB9C115FBEDB}" type="pres">
      <dgm:prSet presAssocID="{04F7832A-9548-4274-B885-0E89BA73D6F8}" presName="hierChild4" presStyleCnt="0"/>
      <dgm:spPr/>
    </dgm:pt>
    <dgm:pt modelId="{9F57662D-DAEF-4614-924A-0D453B4488F2}" type="pres">
      <dgm:prSet presAssocID="{04F7832A-9548-4274-B885-0E89BA73D6F8}" presName="hierChild5" presStyleCnt="0"/>
      <dgm:spPr/>
    </dgm:pt>
    <dgm:pt modelId="{7789092B-FB95-40C4-8A92-508E2C90B49E}" type="pres">
      <dgm:prSet presAssocID="{FE89505F-271D-42B8-B42A-5ED665D0502B}" presName="hierChild5" presStyleCnt="0"/>
      <dgm:spPr/>
    </dgm:pt>
    <dgm:pt modelId="{1C260094-F93B-4F80-9DFF-007658195F87}" type="pres">
      <dgm:prSet presAssocID="{435B81EF-1777-47D6-9C66-87E61E0278B4}" presName="Name37" presStyleLbl="parChTrans1D2" presStyleIdx="1" presStyleCnt="4" custSzX="1045877"/>
      <dgm:spPr/>
    </dgm:pt>
    <dgm:pt modelId="{D9DDD289-EC80-4A22-9AD6-26EF015CAF03}" type="pres">
      <dgm:prSet presAssocID="{44584313-B395-4AE2-BA71-BFB717A0548A}" presName="hierRoot2" presStyleCnt="0">
        <dgm:presLayoutVars>
          <dgm:hierBranch val="init"/>
        </dgm:presLayoutVars>
      </dgm:prSet>
      <dgm:spPr/>
    </dgm:pt>
    <dgm:pt modelId="{04329A31-5C3E-42EB-A3B8-7E7AC1DC6486}" type="pres">
      <dgm:prSet presAssocID="{44584313-B395-4AE2-BA71-BFB717A0548A}" presName="rootComposite" presStyleCnt="0"/>
      <dgm:spPr/>
    </dgm:pt>
    <dgm:pt modelId="{F867634C-E2D3-464B-96F3-93BD740186F4}" type="pres">
      <dgm:prSet presAssocID="{44584313-B395-4AE2-BA71-BFB717A0548A}" presName="rootText" presStyleLbl="node2" presStyleIdx="1" presStyleCnt="4" custScaleX="225562" custLinFactNeighborX="-12756">
        <dgm:presLayoutVars>
          <dgm:chPref val="3"/>
        </dgm:presLayoutVars>
      </dgm:prSet>
      <dgm:spPr>
        <a:xfrm>
          <a:off x="3063401" y="894435"/>
          <a:ext cx="1903614" cy="421971"/>
        </a:xfrm>
        <a:prstGeom prst="rect">
          <a:avLst/>
        </a:prstGeom>
      </dgm:spPr>
    </dgm:pt>
    <dgm:pt modelId="{3211BF98-012B-44BA-9098-BEBA6655026D}" type="pres">
      <dgm:prSet presAssocID="{44584313-B395-4AE2-BA71-BFB717A0548A}" presName="rootConnector" presStyleLbl="node2" presStyleIdx="1" presStyleCnt="4"/>
      <dgm:spPr/>
    </dgm:pt>
    <dgm:pt modelId="{6B24C4FD-D838-4EE8-9D8B-C108292DC932}" type="pres">
      <dgm:prSet presAssocID="{44584313-B395-4AE2-BA71-BFB717A0548A}" presName="hierChild4" presStyleCnt="0"/>
      <dgm:spPr/>
    </dgm:pt>
    <dgm:pt modelId="{8B1D9C17-8EB3-4B63-A562-971194864A43}" type="pres">
      <dgm:prSet presAssocID="{FBF9F374-0221-46B2-BF45-99EF08C74196}" presName="Name37" presStyleLbl="parChTrans1D3" presStyleIdx="2" presStyleCnt="13" custSzX="285263"/>
      <dgm:spPr/>
    </dgm:pt>
    <dgm:pt modelId="{95FD8AB8-32F2-42A9-807D-6756CB4953AD}" type="pres">
      <dgm:prSet presAssocID="{86BDE9D7-1022-4D51-9B4E-6F5A3E7D7957}" presName="hierRoot2" presStyleCnt="0">
        <dgm:presLayoutVars>
          <dgm:hierBranch val="init"/>
        </dgm:presLayoutVars>
      </dgm:prSet>
      <dgm:spPr/>
    </dgm:pt>
    <dgm:pt modelId="{EA840901-8F35-475E-B187-38A42A23D773}" type="pres">
      <dgm:prSet presAssocID="{86BDE9D7-1022-4D51-9B4E-6F5A3E7D7957}" presName="rootComposite" presStyleCnt="0"/>
      <dgm:spPr/>
    </dgm:pt>
    <dgm:pt modelId="{B1A8673F-90DB-4F3E-8EE4-203D585D71C1}" type="pres">
      <dgm:prSet presAssocID="{86BDE9D7-1022-4D51-9B4E-6F5A3E7D7957}" presName="rootText" presStyleLbl="node3" presStyleIdx="2" presStyleCnt="13" custScaleX="270855" custLinFactNeighborX="-12756">
        <dgm:presLayoutVars>
          <dgm:chPref val="3"/>
        </dgm:presLayoutVars>
      </dgm:prSet>
      <dgm:spPr/>
    </dgm:pt>
    <dgm:pt modelId="{25B63748-BDDE-4C6B-AAB1-94069B197622}" type="pres">
      <dgm:prSet presAssocID="{86BDE9D7-1022-4D51-9B4E-6F5A3E7D7957}" presName="rootConnector" presStyleLbl="node3" presStyleIdx="2" presStyleCnt="13"/>
      <dgm:spPr/>
    </dgm:pt>
    <dgm:pt modelId="{7C7ADFBB-3F54-4E92-B93E-D349AD7F152F}" type="pres">
      <dgm:prSet presAssocID="{86BDE9D7-1022-4D51-9B4E-6F5A3E7D7957}" presName="hierChild4" presStyleCnt="0"/>
      <dgm:spPr/>
    </dgm:pt>
    <dgm:pt modelId="{18C1AC96-1613-437E-9004-D43EA1771538}" type="pres">
      <dgm:prSet presAssocID="{86BDE9D7-1022-4D51-9B4E-6F5A3E7D7957}" presName="hierChild5" presStyleCnt="0"/>
      <dgm:spPr/>
    </dgm:pt>
    <dgm:pt modelId="{1AD1BE0E-8756-4ACD-9D1D-92A2308A70B8}" type="pres">
      <dgm:prSet presAssocID="{9DF32824-6668-4973-BD7A-7D3D4ADA884C}" presName="Name37" presStyleLbl="parChTrans1D3" presStyleIdx="3" presStyleCnt="13" custSzX="285263"/>
      <dgm:spPr/>
    </dgm:pt>
    <dgm:pt modelId="{D9415783-3187-4E4F-B1D2-F801BF2EA93B}" type="pres">
      <dgm:prSet presAssocID="{53CB3CBB-2469-44D8-B8AD-BD49FBAC0E98}" presName="hierRoot2" presStyleCnt="0">
        <dgm:presLayoutVars>
          <dgm:hierBranch val="init"/>
        </dgm:presLayoutVars>
      </dgm:prSet>
      <dgm:spPr/>
    </dgm:pt>
    <dgm:pt modelId="{07BB9A6F-7650-40EC-8726-B39D069CB32D}" type="pres">
      <dgm:prSet presAssocID="{53CB3CBB-2469-44D8-B8AD-BD49FBAC0E98}" presName="rootComposite" presStyleCnt="0"/>
      <dgm:spPr/>
    </dgm:pt>
    <dgm:pt modelId="{9368074D-D0A8-4A41-9D0B-DE2E55CEB687}" type="pres">
      <dgm:prSet presAssocID="{53CB3CBB-2469-44D8-B8AD-BD49FBAC0E98}" presName="rootText" presStyleLbl="node3" presStyleIdx="3" presStyleCnt="13" custScaleX="270855" custLinFactNeighborX="-12756">
        <dgm:presLayoutVars>
          <dgm:chPref val="3"/>
        </dgm:presLayoutVars>
      </dgm:prSet>
      <dgm:spPr/>
    </dgm:pt>
    <dgm:pt modelId="{F53E9B47-6685-4EC8-ABF1-F05E1FA85C8C}" type="pres">
      <dgm:prSet presAssocID="{53CB3CBB-2469-44D8-B8AD-BD49FBAC0E98}" presName="rootConnector" presStyleLbl="node3" presStyleIdx="3" presStyleCnt="13"/>
      <dgm:spPr/>
    </dgm:pt>
    <dgm:pt modelId="{A5EA575D-BE9D-4CDD-A8B0-A0C7A07733E3}" type="pres">
      <dgm:prSet presAssocID="{53CB3CBB-2469-44D8-B8AD-BD49FBAC0E98}" presName="hierChild4" presStyleCnt="0"/>
      <dgm:spPr/>
    </dgm:pt>
    <dgm:pt modelId="{EC35E59A-B396-4863-9886-347384F7E1F1}" type="pres">
      <dgm:prSet presAssocID="{53CB3CBB-2469-44D8-B8AD-BD49FBAC0E98}" presName="hierChild5" presStyleCnt="0"/>
      <dgm:spPr/>
    </dgm:pt>
    <dgm:pt modelId="{1EA73E26-1370-4AF9-82E3-E2392D8491A3}" type="pres">
      <dgm:prSet presAssocID="{165C2D84-7372-4C3E-8BAC-488D02917B67}" presName="Name37" presStyleLbl="parChTrans1D3" presStyleIdx="4" presStyleCnt="13" custSzX="285263"/>
      <dgm:spPr/>
    </dgm:pt>
    <dgm:pt modelId="{9F2B7ACA-FECC-436E-983C-750BBC808D2D}" type="pres">
      <dgm:prSet presAssocID="{780A5802-2E69-480B-A8A0-D050803AA9F6}" presName="hierRoot2" presStyleCnt="0">
        <dgm:presLayoutVars>
          <dgm:hierBranch val="init"/>
        </dgm:presLayoutVars>
      </dgm:prSet>
      <dgm:spPr/>
    </dgm:pt>
    <dgm:pt modelId="{647326F7-8AB6-4F73-9329-5195AF8BAB13}" type="pres">
      <dgm:prSet presAssocID="{780A5802-2E69-480B-A8A0-D050803AA9F6}" presName="rootComposite" presStyleCnt="0"/>
      <dgm:spPr/>
    </dgm:pt>
    <dgm:pt modelId="{942CD3C4-0C30-4355-BE9A-A59535AC32B9}" type="pres">
      <dgm:prSet presAssocID="{780A5802-2E69-480B-A8A0-D050803AA9F6}" presName="rootText" presStyleLbl="node3" presStyleIdx="4" presStyleCnt="13" custScaleX="270855" custLinFactNeighborX="-12756">
        <dgm:presLayoutVars>
          <dgm:chPref val="3"/>
        </dgm:presLayoutVars>
      </dgm:prSet>
      <dgm:spPr/>
    </dgm:pt>
    <dgm:pt modelId="{198266BC-F2DB-4A6E-92ED-C6502806DFB4}" type="pres">
      <dgm:prSet presAssocID="{780A5802-2E69-480B-A8A0-D050803AA9F6}" presName="rootConnector" presStyleLbl="node3" presStyleIdx="4" presStyleCnt="13"/>
      <dgm:spPr/>
    </dgm:pt>
    <dgm:pt modelId="{2D92A36D-A9A1-4B3E-A4B9-DB46023811C5}" type="pres">
      <dgm:prSet presAssocID="{780A5802-2E69-480B-A8A0-D050803AA9F6}" presName="hierChild4" presStyleCnt="0"/>
      <dgm:spPr/>
    </dgm:pt>
    <dgm:pt modelId="{E07ECDAA-B922-44C2-898E-A2134D2D98B1}" type="pres">
      <dgm:prSet presAssocID="{780A5802-2E69-480B-A8A0-D050803AA9F6}" presName="hierChild5" presStyleCnt="0"/>
      <dgm:spPr/>
    </dgm:pt>
    <dgm:pt modelId="{192898AB-8025-43C5-A301-641895EED70B}" type="pres">
      <dgm:prSet presAssocID="{C2FBA927-D17F-4885-B11A-C259310141D3}" presName="Name37" presStyleLbl="parChTrans1D3" presStyleIdx="5" presStyleCnt="13" custSzX="285263"/>
      <dgm:spPr/>
    </dgm:pt>
    <dgm:pt modelId="{EC8C568B-EEAD-453B-8847-4F2B30450A15}" type="pres">
      <dgm:prSet presAssocID="{E1FAEFE3-7F7D-4E51-8019-DA246AFF88D1}" presName="hierRoot2" presStyleCnt="0">
        <dgm:presLayoutVars>
          <dgm:hierBranch val="init"/>
        </dgm:presLayoutVars>
      </dgm:prSet>
      <dgm:spPr/>
    </dgm:pt>
    <dgm:pt modelId="{51C76F60-3787-4E96-8EAC-5094D0571485}" type="pres">
      <dgm:prSet presAssocID="{E1FAEFE3-7F7D-4E51-8019-DA246AFF88D1}" presName="rootComposite" presStyleCnt="0"/>
      <dgm:spPr/>
    </dgm:pt>
    <dgm:pt modelId="{04CFCB78-5F8C-4CC9-AFBF-3B6BB760C590}" type="pres">
      <dgm:prSet presAssocID="{E1FAEFE3-7F7D-4E51-8019-DA246AFF88D1}" presName="rootText" presStyleLbl="node3" presStyleIdx="5" presStyleCnt="13" custScaleX="270855" custLinFactNeighborX="-12756">
        <dgm:presLayoutVars>
          <dgm:chPref val="3"/>
        </dgm:presLayoutVars>
      </dgm:prSet>
      <dgm:spPr/>
    </dgm:pt>
    <dgm:pt modelId="{28D9C764-F8A3-4CF7-8E27-F5DE86AF83AD}" type="pres">
      <dgm:prSet presAssocID="{E1FAEFE3-7F7D-4E51-8019-DA246AFF88D1}" presName="rootConnector" presStyleLbl="node3" presStyleIdx="5" presStyleCnt="13"/>
      <dgm:spPr/>
    </dgm:pt>
    <dgm:pt modelId="{D5805FA2-1B5B-4DBF-98B7-2B6FE4086B0B}" type="pres">
      <dgm:prSet presAssocID="{E1FAEFE3-7F7D-4E51-8019-DA246AFF88D1}" presName="hierChild4" presStyleCnt="0"/>
      <dgm:spPr/>
    </dgm:pt>
    <dgm:pt modelId="{86210258-C26B-4F02-AC56-D825EAF4AA6C}" type="pres">
      <dgm:prSet presAssocID="{E1FAEFE3-7F7D-4E51-8019-DA246AFF88D1}" presName="hierChild5" presStyleCnt="0"/>
      <dgm:spPr/>
    </dgm:pt>
    <dgm:pt modelId="{DE509B75-2BA0-4CBA-9D4A-7A82A5CBB62D}" type="pres">
      <dgm:prSet presAssocID="{0FD956B8-7201-4EBA-97BF-DCE9B79B5B09}" presName="Name37" presStyleLbl="parChTrans1D3" presStyleIdx="6" presStyleCnt="13" custSzX="285263"/>
      <dgm:spPr/>
    </dgm:pt>
    <dgm:pt modelId="{7EC7F18F-85BE-4EBE-B498-F75931594BC9}" type="pres">
      <dgm:prSet presAssocID="{4F6559A5-560B-4B3D-8484-55AAD4E8A4F5}" presName="hierRoot2" presStyleCnt="0">
        <dgm:presLayoutVars>
          <dgm:hierBranch val="init"/>
        </dgm:presLayoutVars>
      </dgm:prSet>
      <dgm:spPr/>
    </dgm:pt>
    <dgm:pt modelId="{54175DAA-35C7-4FC2-89E1-DB729CEF6F56}" type="pres">
      <dgm:prSet presAssocID="{4F6559A5-560B-4B3D-8484-55AAD4E8A4F5}" presName="rootComposite" presStyleCnt="0"/>
      <dgm:spPr/>
    </dgm:pt>
    <dgm:pt modelId="{7B3588E6-459C-4790-BCB7-651A150C7F13}" type="pres">
      <dgm:prSet presAssocID="{4F6559A5-560B-4B3D-8484-55AAD4E8A4F5}" presName="rootText" presStyleLbl="node3" presStyleIdx="6" presStyleCnt="13" custScaleX="270855" custLinFactNeighborX="-12756">
        <dgm:presLayoutVars>
          <dgm:chPref val="3"/>
        </dgm:presLayoutVars>
      </dgm:prSet>
      <dgm:spPr/>
    </dgm:pt>
    <dgm:pt modelId="{1F724ACC-CB0E-424A-94F3-0697F5A1903F}" type="pres">
      <dgm:prSet presAssocID="{4F6559A5-560B-4B3D-8484-55AAD4E8A4F5}" presName="rootConnector" presStyleLbl="node3" presStyleIdx="6" presStyleCnt="13"/>
      <dgm:spPr/>
    </dgm:pt>
    <dgm:pt modelId="{CE1C8F1E-48EB-422E-88A3-B7DAC394A931}" type="pres">
      <dgm:prSet presAssocID="{4F6559A5-560B-4B3D-8484-55AAD4E8A4F5}" presName="hierChild4" presStyleCnt="0"/>
      <dgm:spPr/>
    </dgm:pt>
    <dgm:pt modelId="{6A4DC6A8-C442-493F-8166-8CA0FF1C79F9}" type="pres">
      <dgm:prSet presAssocID="{4F6559A5-560B-4B3D-8484-55AAD4E8A4F5}" presName="hierChild5" presStyleCnt="0"/>
      <dgm:spPr/>
    </dgm:pt>
    <dgm:pt modelId="{98949014-9602-4D8E-8171-E3052B75F921}" type="pres">
      <dgm:prSet presAssocID="{17CBB251-7EB5-4817-AB2A-85A95B32C625}" presName="Name37" presStyleLbl="parChTrans1D3" presStyleIdx="7" presStyleCnt="13" custSzX="285263"/>
      <dgm:spPr/>
    </dgm:pt>
    <dgm:pt modelId="{7982B12C-5206-491A-B9AB-80230DB097E7}" type="pres">
      <dgm:prSet presAssocID="{1D63A2B0-C126-429D-AC68-4A26DA6D7D5A}" presName="hierRoot2" presStyleCnt="0">
        <dgm:presLayoutVars>
          <dgm:hierBranch val="init"/>
        </dgm:presLayoutVars>
      </dgm:prSet>
      <dgm:spPr/>
    </dgm:pt>
    <dgm:pt modelId="{BCF455BD-9413-4DF0-86C2-5ED780E78DE1}" type="pres">
      <dgm:prSet presAssocID="{1D63A2B0-C126-429D-AC68-4A26DA6D7D5A}" presName="rootComposite" presStyleCnt="0"/>
      <dgm:spPr/>
    </dgm:pt>
    <dgm:pt modelId="{DCA529A2-69E5-4856-BB58-3F7E6F39ADD4}" type="pres">
      <dgm:prSet presAssocID="{1D63A2B0-C126-429D-AC68-4A26DA6D7D5A}" presName="rootText" presStyleLbl="node3" presStyleIdx="7" presStyleCnt="13" custScaleX="270855" custLinFactNeighborX="-12756">
        <dgm:presLayoutVars>
          <dgm:chPref val="3"/>
        </dgm:presLayoutVars>
      </dgm:prSet>
      <dgm:spPr/>
    </dgm:pt>
    <dgm:pt modelId="{745F64F7-9B14-4E2C-AD4B-AFED4562B6BE}" type="pres">
      <dgm:prSet presAssocID="{1D63A2B0-C126-429D-AC68-4A26DA6D7D5A}" presName="rootConnector" presStyleLbl="node3" presStyleIdx="7" presStyleCnt="13"/>
      <dgm:spPr/>
    </dgm:pt>
    <dgm:pt modelId="{54C6AAA0-8186-4AED-B4A2-47B621305BA5}" type="pres">
      <dgm:prSet presAssocID="{1D63A2B0-C126-429D-AC68-4A26DA6D7D5A}" presName="hierChild4" presStyleCnt="0"/>
      <dgm:spPr/>
    </dgm:pt>
    <dgm:pt modelId="{F21A36FC-CC03-41AF-833B-ED1F5FCE422F}" type="pres">
      <dgm:prSet presAssocID="{1D63A2B0-C126-429D-AC68-4A26DA6D7D5A}" presName="hierChild5" presStyleCnt="0"/>
      <dgm:spPr/>
    </dgm:pt>
    <dgm:pt modelId="{633506FC-EA37-4159-BB5F-DBBA2FBAF795}" type="pres">
      <dgm:prSet presAssocID="{44584313-B395-4AE2-BA71-BFB717A0548A}" presName="hierChild5" presStyleCnt="0"/>
      <dgm:spPr/>
    </dgm:pt>
    <dgm:pt modelId="{646E0883-1096-4160-824D-9FCE2A030D21}" type="pres">
      <dgm:prSet presAssocID="{11484CF2-B05F-4782-AFA3-946C4766D664}" presName="Name37" presStyleLbl="parChTrans1D2" presStyleIdx="2" presStyleCnt="4" custSzX="1045877"/>
      <dgm:spPr/>
    </dgm:pt>
    <dgm:pt modelId="{805D0FDB-97E7-4007-B571-99FA459934AD}" type="pres">
      <dgm:prSet presAssocID="{863F7E1B-6439-479B-821C-CE0905E276AA}" presName="hierRoot2" presStyleCnt="0">
        <dgm:presLayoutVars>
          <dgm:hierBranch val="init"/>
        </dgm:presLayoutVars>
      </dgm:prSet>
      <dgm:spPr/>
    </dgm:pt>
    <dgm:pt modelId="{A8F03163-0C0B-4F17-A995-131D77E3D552}" type="pres">
      <dgm:prSet presAssocID="{863F7E1B-6439-479B-821C-CE0905E276AA}" presName="rootComposite" presStyleCnt="0"/>
      <dgm:spPr/>
    </dgm:pt>
    <dgm:pt modelId="{052A3729-D5F0-4E2B-9E0E-EB2B64FB0FFB}" type="pres">
      <dgm:prSet presAssocID="{863F7E1B-6439-479B-821C-CE0905E276AA}" presName="rootText" presStyleLbl="node2" presStyleIdx="2" presStyleCnt="4" custScaleX="225562" custLinFactNeighborX="12756">
        <dgm:presLayoutVars>
          <dgm:chPref val="3"/>
        </dgm:presLayoutVars>
      </dgm:prSet>
      <dgm:spPr>
        <a:xfrm>
          <a:off x="5359550" y="894435"/>
          <a:ext cx="1903614" cy="421971"/>
        </a:xfrm>
        <a:prstGeom prst="rect">
          <a:avLst/>
        </a:prstGeom>
      </dgm:spPr>
    </dgm:pt>
    <dgm:pt modelId="{200A64BB-E170-42D1-B440-B3DF05790F7C}" type="pres">
      <dgm:prSet presAssocID="{863F7E1B-6439-479B-821C-CE0905E276AA}" presName="rootConnector" presStyleLbl="node2" presStyleIdx="2" presStyleCnt="4"/>
      <dgm:spPr/>
    </dgm:pt>
    <dgm:pt modelId="{BE206777-16E9-44F9-9F83-AE2DC4FB3B36}" type="pres">
      <dgm:prSet presAssocID="{863F7E1B-6439-479B-821C-CE0905E276AA}" presName="hierChild4" presStyleCnt="0"/>
      <dgm:spPr/>
    </dgm:pt>
    <dgm:pt modelId="{8AA17C3A-9C18-42EE-A468-7437C8074D2A}" type="pres">
      <dgm:prSet presAssocID="{D6974431-3393-449E-B6CA-C4601BCEAB8F}" presName="Name37" presStyleLbl="parChTrans1D3" presStyleIdx="8" presStyleCnt="13" custSzX="285263"/>
      <dgm:spPr/>
    </dgm:pt>
    <dgm:pt modelId="{97E9FD50-1F2C-40F5-8030-1FC3DEB561D2}" type="pres">
      <dgm:prSet presAssocID="{4FEBBAA2-C701-4B50-A20C-42E3A0CA3681}" presName="hierRoot2" presStyleCnt="0">
        <dgm:presLayoutVars>
          <dgm:hierBranch val="init"/>
        </dgm:presLayoutVars>
      </dgm:prSet>
      <dgm:spPr/>
    </dgm:pt>
    <dgm:pt modelId="{217DA52B-A7BF-49B9-ADCE-9760391E24DD}" type="pres">
      <dgm:prSet presAssocID="{4FEBBAA2-C701-4B50-A20C-42E3A0CA3681}" presName="rootComposite" presStyleCnt="0"/>
      <dgm:spPr/>
    </dgm:pt>
    <dgm:pt modelId="{73CEED2E-5166-473E-AF80-73440E77694E}" type="pres">
      <dgm:prSet presAssocID="{4FEBBAA2-C701-4B50-A20C-42E3A0CA3681}" presName="rootText" presStyleLbl="node3" presStyleIdx="8" presStyleCnt="13" custScaleX="270855" custScaleY="132689" custLinFactNeighborX="12756">
        <dgm:presLayoutVars>
          <dgm:chPref val="3"/>
        </dgm:presLayoutVars>
      </dgm:prSet>
      <dgm:spPr/>
    </dgm:pt>
    <dgm:pt modelId="{4D0C782E-9028-4653-B584-13A5C61785FA}" type="pres">
      <dgm:prSet presAssocID="{4FEBBAA2-C701-4B50-A20C-42E3A0CA3681}" presName="rootConnector" presStyleLbl="node3" presStyleIdx="8" presStyleCnt="13"/>
      <dgm:spPr/>
    </dgm:pt>
    <dgm:pt modelId="{412744CA-390C-471B-A99D-8045C4B41539}" type="pres">
      <dgm:prSet presAssocID="{4FEBBAA2-C701-4B50-A20C-42E3A0CA3681}" presName="hierChild4" presStyleCnt="0"/>
      <dgm:spPr/>
    </dgm:pt>
    <dgm:pt modelId="{61270109-CB33-4B5B-9E15-28DDF5457389}" type="pres">
      <dgm:prSet presAssocID="{4FEBBAA2-C701-4B50-A20C-42E3A0CA3681}" presName="hierChild5" presStyleCnt="0"/>
      <dgm:spPr/>
    </dgm:pt>
    <dgm:pt modelId="{6A467003-0266-4798-BD5C-858FC138CC3E}" type="pres">
      <dgm:prSet presAssocID="{B0D7EE31-DD51-4169-8DC1-981233009266}" presName="Name37" presStyleLbl="parChTrans1D3" presStyleIdx="9" presStyleCnt="13" custSzX="285263"/>
      <dgm:spPr/>
    </dgm:pt>
    <dgm:pt modelId="{0DD2EB60-5BB4-413D-B3F5-6EF770AC18B0}" type="pres">
      <dgm:prSet presAssocID="{662A1B9E-ABD6-4857-AC00-C3C4E81020B1}" presName="hierRoot2" presStyleCnt="0">
        <dgm:presLayoutVars>
          <dgm:hierBranch val="init"/>
        </dgm:presLayoutVars>
      </dgm:prSet>
      <dgm:spPr/>
    </dgm:pt>
    <dgm:pt modelId="{95B29380-994C-4659-9D7D-2B80ED278BE7}" type="pres">
      <dgm:prSet presAssocID="{662A1B9E-ABD6-4857-AC00-C3C4E81020B1}" presName="rootComposite" presStyleCnt="0"/>
      <dgm:spPr/>
    </dgm:pt>
    <dgm:pt modelId="{3EE2E8FC-98AF-42FD-9E71-DB121CCFB913}" type="pres">
      <dgm:prSet presAssocID="{662A1B9E-ABD6-4857-AC00-C3C4E81020B1}" presName="rootText" presStyleLbl="node3" presStyleIdx="9" presStyleCnt="13" custScaleX="270855" custLinFactNeighborX="12756">
        <dgm:presLayoutVars>
          <dgm:chPref val="3"/>
        </dgm:presLayoutVars>
      </dgm:prSet>
      <dgm:spPr/>
    </dgm:pt>
    <dgm:pt modelId="{627D342A-DBEA-4B70-931C-7AAB16752B24}" type="pres">
      <dgm:prSet presAssocID="{662A1B9E-ABD6-4857-AC00-C3C4E81020B1}" presName="rootConnector" presStyleLbl="node3" presStyleIdx="9" presStyleCnt="13"/>
      <dgm:spPr/>
    </dgm:pt>
    <dgm:pt modelId="{93DCB32A-5577-4594-AD59-FF8A4C38D2CD}" type="pres">
      <dgm:prSet presAssocID="{662A1B9E-ABD6-4857-AC00-C3C4E81020B1}" presName="hierChild4" presStyleCnt="0"/>
      <dgm:spPr/>
    </dgm:pt>
    <dgm:pt modelId="{75FE6A97-F6E9-48D5-938B-C49495FF436D}" type="pres">
      <dgm:prSet presAssocID="{662A1B9E-ABD6-4857-AC00-C3C4E81020B1}" presName="hierChild5" presStyleCnt="0"/>
      <dgm:spPr/>
    </dgm:pt>
    <dgm:pt modelId="{1819F1A1-E922-47C3-9D67-F26F7D4862D1}" type="pres">
      <dgm:prSet presAssocID="{E248049D-3078-42DD-92FF-B5C681777F77}" presName="Name37" presStyleLbl="parChTrans1D3" presStyleIdx="10" presStyleCnt="13" custSzX="285263"/>
      <dgm:spPr/>
    </dgm:pt>
    <dgm:pt modelId="{172EFDD1-08F3-4394-9C5D-825AA23EC409}" type="pres">
      <dgm:prSet presAssocID="{31433F64-87B4-4E90-AC9A-639D6F9542E9}" presName="hierRoot2" presStyleCnt="0">
        <dgm:presLayoutVars>
          <dgm:hierBranch val="init"/>
        </dgm:presLayoutVars>
      </dgm:prSet>
      <dgm:spPr/>
    </dgm:pt>
    <dgm:pt modelId="{D58517FD-C3D7-42F4-937C-B875AC03FB3A}" type="pres">
      <dgm:prSet presAssocID="{31433F64-87B4-4E90-AC9A-639D6F9542E9}" presName="rootComposite" presStyleCnt="0"/>
      <dgm:spPr/>
    </dgm:pt>
    <dgm:pt modelId="{D606093F-1FEF-4C0F-AF17-702702E54008}" type="pres">
      <dgm:prSet presAssocID="{31433F64-87B4-4E90-AC9A-639D6F9542E9}" presName="rootText" presStyleLbl="node3" presStyleIdx="10" presStyleCnt="13" custScaleX="270855" custScaleY="130761" custLinFactNeighborX="12756">
        <dgm:presLayoutVars>
          <dgm:chPref val="3"/>
        </dgm:presLayoutVars>
      </dgm:prSet>
      <dgm:spPr/>
    </dgm:pt>
    <dgm:pt modelId="{92EBE58C-8251-41A0-ACD5-1B4D7999EBAE}" type="pres">
      <dgm:prSet presAssocID="{31433F64-87B4-4E90-AC9A-639D6F9542E9}" presName="rootConnector" presStyleLbl="node3" presStyleIdx="10" presStyleCnt="13"/>
      <dgm:spPr/>
    </dgm:pt>
    <dgm:pt modelId="{6B0524D4-FE60-468D-AE1F-4B2683D67E12}" type="pres">
      <dgm:prSet presAssocID="{31433F64-87B4-4E90-AC9A-639D6F9542E9}" presName="hierChild4" presStyleCnt="0"/>
      <dgm:spPr/>
    </dgm:pt>
    <dgm:pt modelId="{CEE93CD2-5919-4E4D-9DE7-FC31CCC1C200}" type="pres">
      <dgm:prSet presAssocID="{31433F64-87B4-4E90-AC9A-639D6F9542E9}" presName="hierChild5" presStyleCnt="0"/>
      <dgm:spPr/>
    </dgm:pt>
    <dgm:pt modelId="{C44DA890-ABCD-4C8D-A210-64B8FB7A6F72}" type="pres">
      <dgm:prSet presAssocID="{863F7E1B-6439-479B-821C-CE0905E276AA}" presName="hierChild5" presStyleCnt="0"/>
      <dgm:spPr/>
    </dgm:pt>
    <dgm:pt modelId="{2454BF6E-F8CE-49AD-A87B-966023F2D829}" type="pres">
      <dgm:prSet presAssocID="{751A4110-97EA-4177-9AAF-9AF89B5BD52A}" presName="Name37" presStyleLbl="parChTrans1D2" presStyleIdx="3" presStyleCnt="4" custSzX="3137631"/>
      <dgm:spPr/>
    </dgm:pt>
    <dgm:pt modelId="{19E94C3B-634F-4E0E-9841-184294F5DED6}" type="pres">
      <dgm:prSet presAssocID="{FB033E99-3EEF-46DE-906E-7052F5DE80AC}" presName="hierRoot2" presStyleCnt="0">
        <dgm:presLayoutVars>
          <dgm:hierBranch val="init"/>
        </dgm:presLayoutVars>
      </dgm:prSet>
      <dgm:spPr/>
    </dgm:pt>
    <dgm:pt modelId="{69DC6EBC-5D53-49D9-8608-505B98177982}" type="pres">
      <dgm:prSet presAssocID="{FB033E99-3EEF-46DE-906E-7052F5DE80AC}" presName="rootComposite" presStyleCnt="0"/>
      <dgm:spPr/>
    </dgm:pt>
    <dgm:pt modelId="{62FFADE3-CED3-49F5-BE10-24E7FFA35ECD}" type="pres">
      <dgm:prSet presAssocID="{FB033E99-3EEF-46DE-906E-7052F5DE80AC}" presName="rootText" presStyleLbl="node2" presStyleIdx="3" presStyleCnt="4" custScaleX="225562" custLinFactNeighborX="38268">
        <dgm:presLayoutVars>
          <dgm:chPref val="3"/>
        </dgm:presLayoutVars>
      </dgm:prSet>
      <dgm:spPr>
        <a:xfrm>
          <a:off x="7655699" y="894435"/>
          <a:ext cx="1903614" cy="421971"/>
        </a:xfrm>
        <a:prstGeom prst="rect">
          <a:avLst/>
        </a:prstGeom>
      </dgm:spPr>
    </dgm:pt>
    <dgm:pt modelId="{295D176C-436B-4B39-89B8-8E82E808DB44}" type="pres">
      <dgm:prSet presAssocID="{FB033E99-3EEF-46DE-906E-7052F5DE80AC}" presName="rootConnector" presStyleLbl="node2" presStyleIdx="3" presStyleCnt="4"/>
      <dgm:spPr/>
    </dgm:pt>
    <dgm:pt modelId="{AF7E8FF7-562F-493B-825B-A4B3EBC09CBE}" type="pres">
      <dgm:prSet presAssocID="{FB033E99-3EEF-46DE-906E-7052F5DE80AC}" presName="hierChild4" presStyleCnt="0"/>
      <dgm:spPr/>
    </dgm:pt>
    <dgm:pt modelId="{D7FA18FE-A2B6-4B21-B544-7DD6E450B387}" type="pres">
      <dgm:prSet presAssocID="{ADBD167F-D723-4A71-B53C-AA50FD9CDBA0}" presName="Name37" presStyleLbl="parChTrans1D3" presStyleIdx="11" presStyleCnt="13" custSzX="285263"/>
      <dgm:spPr/>
    </dgm:pt>
    <dgm:pt modelId="{EAF64DCF-15B9-409B-9237-0A3BF0D0CC61}" type="pres">
      <dgm:prSet presAssocID="{945424CD-AEB6-4AC6-9FFE-0DEDFF11902A}" presName="hierRoot2" presStyleCnt="0">
        <dgm:presLayoutVars>
          <dgm:hierBranch val="init"/>
        </dgm:presLayoutVars>
      </dgm:prSet>
      <dgm:spPr/>
    </dgm:pt>
    <dgm:pt modelId="{D1DB0BDD-B521-456A-A23F-8B5C674A24EF}" type="pres">
      <dgm:prSet presAssocID="{945424CD-AEB6-4AC6-9FFE-0DEDFF11902A}" presName="rootComposite" presStyleCnt="0"/>
      <dgm:spPr/>
    </dgm:pt>
    <dgm:pt modelId="{55B1E1BF-08C0-4DAA-B853-AE34D52813EF}" type="pres">
      <dgm:prSet presAssocID="{945424CD-AEB6-4AC6-9FFE-0DEDFF11902A}" presName="rootText" presStyleLbl="node3" presStyleIdx="11" presStyleCnt="13" custScaleX="270855" custLinFactNeighborX="38268">
        <dgm:presLayoutVars>
          <dgm:chPref val="3"/>
        </dgm:presLayoutVars>
      </dgm:prSet>
      <dgm:spPr/>
    </dgm:pt>
    <dgm:pt modelId="{8D54F23B-481C-483C-8405-E8F4F774FE3F}" type="pres">
      <dgm:prSet presAssocID="{945424CD-AEB6-4AC6-9FFE-0DEDFF11902A}" presName="rootConnector" presStyleLbl="node3" presStyleIdx="11" presStyleCnt="13"/>
      <dgm:spPr/>
    </dgm:pt>
    <dgm:pt modelId="{5B5682D8-C56C-4E1D-92B3-CBA8EF904155}" type="pres">
      <dgm:prSet presAssocID="{945424CD-AEB6-4AC6-9FFE-0DEDFF11902A}" presName="hierChild4" presStyleCnt="0"/>
      <dgm:spPr/>
    </dgm:pt>
    <dgm:pt modelId="{2408861A-CC77-4F2C-9AF5-5EAB99137CC8}" type="pres">
      <dgm:prSet presAssocID="{945424CD-AEB6-4AC6-9FFE-0DEDFF11902A}" presName="hierChild5" presStyleCnt="0"/>
      <dgm:spPr/>
    </dgm:pt>
    <dgm:pt modelId="{5ADE30B6-1E42-4926-9862-F7232742E074}" type="pres">
      <dgm:prSet presAssocID="{82777B8E-5997-49A2-B5B5-5BA437E6FCD0}" presName="Name37" presStyleLbl="parChTrans1D3" presStyleIdx="12" presStyleCnt="13" custSzX="285263"/>
      <dgm:spPr/>
    </dgm:pt>
    <dgm:pt modelId="{9FE18B04-2FAC-42CE-9736-4C76652874AC}" type="pres">
      <dgm:prSet presAssocID="{237C6A02-CD7B-4937-8CB9-AA78F326F4DC}" presName="hierRoot2" presStyleCnt="0">
        <dgm:presLayoutVars>
          <dgm:hierBranch val="init"/>
        </dgm:presLayoutVars>
      </dgm:prSet>
      <dgm:spPr/>
    </dgm:pt>
    <dgm:pt modelId="{565EB405-566C-47AA-8689-499BBBB2A857}" type="pres">
      <dgm:prSet presAssocID="{237C6A02-CD7B-4937-8CB9-AA78F326F4DC}" presName="rootComposite" presStyleCnt="0"/>
      <dgm:spPr/>
    </dgm:pt>
    <dgm:pt modelId="{4EC9F38E-A991-452F-98A6-CC0684F91F6F}" type="pres">
      <dgm:prSet presAssocID="{237C6A02-CD7B-4937-8CB9-AA78F326F4DC}" presName="rootText" presStyleLbl="node3" presStyleIdx="12" presStyleCnt="13" custScaleX="270855" custLinFactNeighborX="38268">
        <dgm:presLayoutVars>
          <dgm:chPref val="3"/>
        </dgm:presLayoutVars>
      </dgm:prSet>
      <dgm:spPr/>
    </dgm:pt>
    <dgm:pt modelId="{04777ACB-7B58-4F8E-8152-6EE87EE1DFBD}" type="pres">
      <dgm:prSet presAssocID="{237C6A02-CD7B-4937-8CB9-AA78F326F4DC}" presName="rootConnector" presStyleLbl="node3" presStyleIdx="12" presStyleCnt="13"/>
      <dgm:spPr/>
    </dgm:pt>
    <dgm:pt modelId="{7728E546-3B0C-4F65-83C3-F0BF4615DDAF}" type="pres">
      <dgm:prSet presAssocID="{237C6A02-CD7B-4937-8CB9-AA78F326F4DC}" presName="hierChild4" presStyleCnt="0"/>
      <dgm:spPr/>
    </dgm:pt>
    <dgm:pt modelId="{4C5B216D-6F4D-4575-AC8D-F8003E8111CE}" type="pres">
      <dgm:prSet presAssocID="{237C6A02-CD7B-4937-8CB9-AA78F326F4DC}" presName="hierChild5" presStyleCnt="0"/>
      <dgm:spPr/>
    </dgm:pt>
    <dgm:pt modelId="{83976D7A-8752-4892-95DC-5B899FA48CE3}" type="pres">
      <dgm:prSet presAssocID="{FB033E99-3EEF-46DE-906E-7052F5DE80AC}" presName="hierChild5" presStyleCnt="0"/>
      <dgm:spPr/>
    </dgm:pt>
    <dgm:pt modelId="{3D76127F-5221-4B06-A712-6775A86908F8}" type="pres">
      <dgm:prSet presAssocID="{B9805EC3-12E6-4525-A576-160BE62515AA}" presName="hierChild3" presStyleCnt="0"/>
      <dgm:spPr/>
    </dgm:pt>
  </dgm:ptLst>
  <dgm:cxnLst>
    <dgm:cxn modelId="{4FA92301-1A8B-4087-8173-D77AB77755C5}" type="presOf" srcId="{4F6559A5-560B-4B3D-8484-55AAD4E8A4F5}" destId="{7B3588E6-459C-4790-BCB7-651A150C7F13}" srcOrd="0" destOrd="0" presId="urn:microsoft.com/office/officeart/2005/8/layout/orgChart1"/>
    <dgm:cxn modelId="{1F2DBF01-E61D-4876-A14C-CCF303EC1559}" srcId="{44584313-B395-4AE2-BA71-BFB717A0548A}" destId="{E1FAEFE3-7F7D-4E51-8019-DA246AFF88D1}" srcOrd="3" destOrd="0" parTransId="{C2FBA927-D17F-4885-B11A-C259310141D3}" sibTransId="{1C537242-379D-40C7-ABF9-26325F16C815}"/>
    <dgm:cxn modelId="{A862A905-F928-41BD-86E8-2E4907C55E56}" type="presOf" srcId="{44584313-B395-4AE2-BA71-BFB717A0548A}" destId="{F867634C-E2D3-464B-96F3-93BD740186F4}" srcOrd="0" destOrd="0" presId="urn:microsoft.com/office/officeart/2005/8/layout/orgChart1"/>
    <dgm:cxn modelId="{35090106-88F7-4F80-AC10-54DFDE1ED07F}" srcId="{B9805EC3-12E6-4525-A576-160BE62515AA}" destId="{44584313-B395-4AE2-BA71-BFB717A0548A}" srcOrd="1" destOrd="0" parTransId="{435B81EF-1777-47D6-9C66-87E61E0278B4}" sibTransId="{91B4B3F5-2AFA-453F-AAD9-5B6C9C229438}"/>
    <dgm:cxn modelId="{88EA9706-29F1-42BF-A89C-C7F79ADF8623}" type="presOf" srcId="{780A5802-2E69-480B-A8A0-D050803AA9F6}" destId="{198266BC-F2DB-4A6E-92ED-C6502806DFB4}" srcOrd="1" destOrd="0" presId="urn:microsoft.com/office/officeart/2005/8/layout/orgChart1"/>
    <dgm:cxn modelId="{C13A9A0A-5499-4386-BFEB-1B59E215B540}" srcId="{FB033E99-3EEF-46DE-906E-7052F5DE80AC}" destId="{237C6A02-CD7B-4937-8CB9-AA78F326F4DC}" srcOrd="1" destOrd="0" parTransId="{82777B8E-5997-49A2-B5B5-5BA437E6FCD0}" sibTransId="{B0DE555E-AE97-4A95-A8D5-28BE558FAE53}"/>
    <dgm:cxn modelId="{FA432E10-EC6A-49CE-9DBC-5E59227BC351}" type="presOf" srcId="{44584313-B395-4AE2-BA71-BFB717A0548A}" destId="{3211BF98-012B-44BA-9098-BEBA6655026D}" srcOrd="1" destOrd="0" presId="urn:microsoft.com/office/officeart/2005/8/layout/orgChart1"/>
    <dgm:cxn modelId="{B9B07D10-4862-4B13-BCF6-3073122B74C7}" type="presOf" srcId="{31433F64-87B4-4E90-AC9A-639D6F9542E9}" destId="{92EBE58C-8251-41A0-ACD5-1B4D7999EBAE}" srcOrd="1" destOrd="0" presId="urn:microsoft.com/office/officeart/2005/8/layout/orgChart1"/>
    <dgm:cxn modelId="{A2088F12-34AF-4A02-8C23-B8C1F5D7CD5A}" type="presOf" srcId="{9DF32824-6668-4973-BD7A-7D3D4ADA884C}" destId="{1AD1BE0E-8756-4ACD-9D1D-92A2308A70B8}" srcOrd="0" destOrd="0" presId="urn:microsoft.com/office/officeart/2005/8/layout/orgChart1"/>
    <dgm:cxn modelId="{8F169B14-133C-4A0E-956C-D41EEAA1F6AB}" type="presOf" srcId="{4F6559A5-560B-4B3D-8484-55AAD4E8A4F5}" destId="{1F724ACC-CB0E-424A-94F3-0697F5A1903F}" srcOrd="1" destOrd="0" presId="urn:microsoft.com/office/officeart/2005/8/layout/orgChart1"/>
    <dgm:cxn modelId="{51263E18-6C64-465C-B8C2-DF1E7BA0DBFB}" type="presOf" srcId="{17CBB251-7EB5-4817-AB2A-85A95B32C625}" destId="{98949014-9602-4D8E-8171-E3052B75F921}" srcOrd="0" destOrd="0" presId="urn:microsoft.com/office/officeart/2005/8/layout/orgChart1"/>
    <dgm:cxn modelId="{48E29719-C157-45F1-923D-18F39B71243C}" type="presOf" srcId="{53CB3CBB-2469-44D8-B8AD-BD49FBAC0E98}" destId="{F53E9B47-6685-4EC8-ABF1-F05E1FA85C8C}" srcOrd="1" destOrd="0" presId="urn:microsoft.com/office/officeart/2005/8/layout/orgChart1"/>
    <dgm:cxn modelId="{2826551C-8FED-4894-90E6-6F6561DC8F74}" srcId="{44584313-B395-4AE2-BA71-BFB717A0548A}" destId="{4F6559A5-560B-4B3D-8484-55AAD4E8A4F5}" srcOrd="4" destOrd="0" parTransId="{0FD956B8-7201-4EBA-97BF-DCE9B79B5B09}" sibTransId="{FFC0225C-F34B-457E-9564-EE49CE46DBD6}"/>
    <dgm:cxn modelId="{F1D24425-DF30-49C2-A58D-13311EAC13A2}" type="presOf" srcId="{E1FAEFE3-7F7D-4E51-8019-DA246AFF88D1}" destId="{28D9C764-F8A3-4CF7-8E27-F5DE86AF83AD}" srcOrd="1" destOrd="0" presId="urn:microsoft.com/office/officeart/2005/8/layout/orgChart1"/>
    <dgm:cxn modelId="{29826725-F2CC-480B-A3F3-DCDE241BDC7E}" type="presOf" srcId="{D3B3F0AF-D7D6-44B0-A0AF-97F7899E6D21}" destId="{2A14A72B-DB88-4C05-8962-508C194A7A04}" srcOrd="0" destOrd="0" presId="urn:microsoft.com/office/officeart/2005/8/layout/orgChart1"/>
    <dgm:cxn modelId="{0732D629-B257-4950-93BD-0D2D31A29E3C}" srcId="{863F7E1B-6439-479B-821C-CE0905E276AA}" destId="{662A1B9E-ABD6-4857-AC00-C3C4E81020B1}" srcOrd="1" destOrd="0" parTransId="{B0D7EE31-DD51-4169-8DC1-981233009266}" sibTransId="{740237C6-E879-43CB-8B9B-E0C6C11795D8}"/>
    <dgm:cxn modelId="{3CAA4B2B-A1B4-4708-82F3-EDE5C2E7E851}" srcId="{863F7E1B-6439-479B-821C-CE0905E276AA}" destId="{4FEBBAA2-C701-4B50-A20C-42E3A0CA3681}" srcOrd="0" destOrd="0" parTransId="{D6974431-3393-449E-B6CA-C4601BCEAB8F}" sibTransId="{E2B85655-1394-4247-BF98-8B6D37907077}"/>
    <dgm:cxn modelId="{F622992E-175D-4E65-8FB1-11D558B62A10}" type="presOf" srcId="{FBF9F374-0221-46B2-BF45-99EF08C74196}" destId="{8B1D9C17-8EB3-4B63-A562-971194864A43}" srcOrd="0" destOrd="0" presId="urn:microsoft.com/office/officeart/2005/8/layout/orgChart1"/>
    <dgm:cxn modelId="{341F2738-E3EF-4E00-AFC6-684530AC9944}" srcId="{FE89505F-271D-42B8-B42A-5ED665D0502B}" destId="{04F7832A-9548-4274-B885-0E89BA73D6F8}" srcOrd="1" destOrd="0" parTransId="{9DAF4185-30EB-45E0-A007-4C9B70FB1740}" sibTransId="{D0ADBB9A-FC38-4727-AD79-F836F33290FC}"/>
    <dgm:cxn modelId="{96B4163F-514B-4610-AE41-EE4DFC3507C4}" type="presOf" srcId="{165C2D84-7372-4C3E-8BAC-488D02917B67}" destId="{1EA73E26-1370-4AF9-82E3-E2392D8491A3}" srcOrd="0" destOrd="0" presId="urn:microsoft.com/office/officeart/2005/8/layout/orgChart1"/>
    <dgm:cxn modelId="{CBA9473F-696F-414D-9CA1-F908B967D826}" type="presOf" srcId="{FB033E99-3EEF-46DE-906E-7052F5DE80AC}" destId="{295D176C-436B-4B39-89B8-8E82E808DB44}" srcOrd="1" destOrd="0" presId="urn:microsoft.com/office/officeart/2005/8/layout/orgChart1"/>
    <dgm:cxn modelId="{AEAC753F-6C3E-48B3-9180-1D6587A5D54D}" srcId="{44584313-B395-4AE2-BA71-BFB717A0548A}" destId="{780A5802-2E69-480B-A8A0-D050803AA9F6}" srcOrd="2" destOrd="0" parTransId="{165C2D84-7372-4C3E-8BAC-488D02917B67}" sibTransId="{F3FF715F-FAD8-4ED9-9D19-62496C582249}"/>
    <dgm:cxn modelId="{1350825D-CD46-42BA-B59B-6C7C8ED95892}" srcId="{B9654165-43E2-4956-AAC9-87C0E2B1E7A6}" destId="{B9805EC3-12E6-4525-A576-160BE62515AA}" srcOrd="0" destOrd="0" parTransId="{8924FCFE-2BA9-457C-A4BA-9032D747837A}" sibTransId="{9C770BCE-D4C8-4D06-9927-1486FC8A9080}"/>
    <dgm:cxn modelId="{BBB47A5E-C53F-4D64-9836-C3E63725E811}" type="presOf" srcId="{ADBD167F-D723-4A71-B53C-AA50FD9CDBA0}" destId="{D7FA18FE-A2B6-4B21-B544-7DD6E450B387}" srcOrd="0" destOrd="0" presId="urn:microsoft.com/office/officeart/2005/8/layout/orgChart1"/>
    <dgm:cxn modelId="{A8857C62-A179-49AB-BED8-84FFCCBDC38A}" type="presOf" srcId="{B0D7EE31-DD51-4169-8DC1-981233009266}" destId="{6A467003-0266-4798-BD5C-858FC138CC3E}" srcOrd="0" destOrd="0" presId="urn:microsoft.com/office/officeart/2005/8/layout/orgChart1"/>
    <dgm:cxn modelId="{9178FB47-22B0-446A-BE24-A2B16C6A0122}" srcId="{44584313-B395-4AE2-BA71-BFB717A0548A}" destId="{53CB3CBB-2469-44D8-B8AD-BD49FBAC0E98}" srcOrd="1" destOrd="0" parTransId="{9DF32824-6668-4973-BD7A-7D3D4ADA884C}" sibTransId="{F556C297-871A-49E6-A285-22E89E2FA606}"/>
    <dgm:cxn modelId="{E49E0D48-1950-4DC5-88E8-B637FCC0802B}" type="presOf" srcId="{863F7E1B-6439-479B-821C-CE0905E276AA}" destId="{052A3729-D5F0-4E2B-9E0E-EB2B64FB0FFB}" srcOrd="0" destOrd="0" presId="urn:microsoft.com/office/officeart/2005/8/layout/orgChart1"/>
    <dgm:cxn modelId="{424EAF4C-42B8-468E-9339-43F8543FB547}" type="presOf" srcId="{04F7832A-9548-4274-B885-0E89BA73D6F8}" destId="{7AE451BF-BF7A-420D-B57B-7C37B61EB51C}" srcOrd="0" destOrd="0" presId="urn:microsoft.com/office/officeart/2005/8/layout/orgChart1"/>
    <dgm:cxn modelId="{B8173E6F-07AE-4C22-A798-0A443D76969A}" type="presOf" srcId="{435B81EF-1777-47D6-9C66-87E61E0278B4}" destId="{1C260094-F93B-4F80-9DFF-007658195F87}" srcOrd="0" destOrd="0" presId="urn:microsoft.com/office/officeart/2005/8/layout/orgChart1"/>
    <dgm:cxn modelId="{9F91DB71-C873-47B1-A986-017627417E5D}" type="presOf" srcId="{E1FAEFE3-7F7D-4E51-8019-DA246AFF88D1}" destId="{04CFCB78-5F8C-4CC9-AFBF-3B6BB760C590}" srcOrd="0" destOrd="0" presId="urn:microsoft.com/office/officeart/2005/8/layout/orgChart1"/>
    <dgm:cxn modelId="{24376E53-3E5F-45F7-974C-04D32911EB1E}" type="presOf" srcId="{945424CD-AEB6-4AC6-9FFE-0DEDFF11902A}" destId="{8D54F23B-481C-483C-8405-E8F4F774FE3F}" srcOrd="1" destOrd="0" presId="urn:microsoft.com/office/officeart/2005/8/layout/orgChart1"/>
    <dgm:cxn modelId="{EE62AA73-C7F8-4E66-87A2-4F0DF75F5A6F}" type="presOf" srcId="{D6974431-3393-449E-B6CA-C4601BCEAB8F}" destId="{8AA17C3A-9C18-42EE-A468-7437C8074D2A}" srcOrd="0" destOrd="0" presId="urn:microsoft.com/office/officeart/2005/8/layout/orgChart1"/>
    <dgm:cxn modelId="{6094BB73-2A69-4392-B07D-1CBE36500BB4}" type="presOf" srcId="{1D63A2B0-C126-429D-AC68-4A26DA6D7D5A}" destId="{DCA529A2-69E5-4856-BB58-3F7E6F39ADD4}" srcOrd="0" destOrd="0" presId="urn:microsoft.com/office/officeart/2005/8/layout/orgChart1"/>
    <dgm:cxn modelId="{95E66277-2937-4734-9771-E27FE2AAAF60}" type="presOf" srcId="{4FEBBAA2-C701-4B50-A20C-42E3A0CA3681}" destId="{73CEED2E-5166-473E-AF80-73440E77694E}" srcOrd="0" destOrd="0" presId="urn:microsoft.com/office/officeart/2005/8/layout/orgChart1"/>
    <dgm:cxn modelId="{161D2058-5A96-4551-85E7-05DC608110B1}" type="presOf" srcId="{B9805EC3-12E6-4525-A576-160BE62515AA}" destId="{69F9711A-BA01-4E12-889E-8498B18F4B34}" srcOrd="0" destOrd="0" presId="urn:microsoft.com/office/officeart/2005/8/layout/orgChart1"/>
    <dgm:cxn modelId="{7339507B-DEC0-4A0D-84CE-DC123C9DA04F}" type="presOf" srcId="{662A1B9E-ABD6-4857-AC00-C3C4E81020B1}" destId="{627D342A-DBEA-4B70-931C-7AAB16752B24}" srcOrd="1" destOrd="0" presId="urn:microsoft.com/office/officeart/2005/8/layout/orgChart1"/>
    <dgm:cxn modelId="{DE41EA7B-39C4-47AF-A7D2-13F2FBD99620}" type="presOf" srcId="{863F7E1B-6439-479B-821C-CE0905E276AA}" destId="{200A64BB-E170-42D1-B440-B3DF05790F7C}" srcOrd="1" destOrd="0" presId="urn:microsoft.com/office/officeart/2005/8/layout/orgChart1"/>
    <dgm:cxn modelId="{69454285-0D70-4A26-9110-3C6BCCC2CE6F}" type="presOf" srcId="{86BDE9D7-1022-4D51-9B4E-6F5A3E7D7957}" destId="{B1A8673F-90DB-4F3E-8EE4-203D585D71C1}" srcOrd="0" destOrd="0" presId="urn:microsoft.com/office/officeart/2005/8/layout/orgChart1"/>
    <dgm:cxn modelId="{A9F33186-88D7-445F-80A3-0824EC9FCF9A}" srcId="{863F7E1B-6439-479B-821C-CE0905E276AA}" destId="{31433F64-87B4-4E90-AC9A-639D6F9542E9}" srcOrd="2" destOrd="0" parTransId="{E248049D-3078-42DD-92FF-B5C681777F77}" sibTransId="{8A15AF2F-B16C-41EA-95E3-6FFB2793821B}"/>
    <dgm:cxn modelId="{9C69D989-74E6-40E6-B2E0-50782BD41F7C}" type="presOf" srcId="{FE89505F-271D-42B8-B42A-5ED665D0502B}" destId="{D92D7F0F-0A13-4BB8-88D0-7D4221622936}" srcOrd="0" destOrd="0" presId="urn:microsoft.com/office/officeart/2005/8/layout/orgChart1"/>
    <dgm:cxn modelId="{10ABB18A-6BFF-4482-975B-0D69FE848C0C}" type="presOf" srcId="{B9654165-43E2-4956-AAC9-87C0E2B1E7A6}" destId="{A0A6357B-C803-474D-AD2E-E0EB6B1AEF21}" srcOrd="0" destOrd="0" presId="urn:microsoft.com/office/officeart/2005/8/layout/orgChart1"/>
    <dgm:cxn modelId="{F9E9F08D-E27C-4462-BBC5-57555273A3FE}" type="presOf" srcId="{9DAF4185-30EB-45E0-A007-4C9B70FB1740}" destId="{2ED7E519-D335-4B86-8450-C7B2373F0C7B}" srcOrd="0" destOrd="0" presId="urn:microsoft.com/office/officeart/2005/8/layout/orgChart1"/>
    <dgm:cxn modelId="{2BCF119B-6B6B-4C90-9E9C-E693B0D91463}" type="presOf" srcId="{FE89505F-271D-42B8-B42A-5ED665D0502B}" destId="{F6C14E52-73ED-4839-BAC2-13D8C4C543C5}" srcOrd="1" destOrd="0" presId="urn:microsoft.com/office/officeart/2005/8/layout/orgChart1"/>
    <dgm:cxn modelId="{F293A69B-ACEC-4ED6-AF25-F14ECB104D8E}" type="presOf" srcId="{435B79A3-3BE0-4729-8DAA-C07B275726AC}" destId="{83659923-8B3E-418A-9CE5-74EE4D23320D}" srcOrd="0" destOrd="0" presId="urn:microsoft.com/office/officeart/2005/8/layout/orgChart1"/>
    <dgm:cxn modelId="{875751A3-E07C-442B-A4AC-DABF94EDE4B6}" srcId="{B9805EC3-12E6-4525-A576-160BE62515AA}" destId="{863F7E1B-6439-479B-821C-CE0905E276AA}" srcOrd="2" destOrd="0" parTransId="{11484CF2-B05F-4782-AFA3-946C4766D664}" sibTransId="{26D0EB98-29D1-4E3B-BAC2-A2E7A64E24B8}"/>
    <dgm:cxn modelId="{C0559AA4-7CC7-47C7-BCDB-3F5F54FFD9E1}" type="presOf" srcId="{11484CF2-B05F-4782-AFA3-946C4766D664}" destId="{646E0883-1096-4160-824D-9FCE2A030D21}" srcOrd="0" destOrd="0" presId="urn:microsoft.com/office/officeart/2005/8/layout/orgChart1"/>
    <dgm:cxn modelId="{55C55BA7-C08E-4C60-B196-D0AEA7A79215}" srcId="{FE89505F-271D-42B8-B42A-5ED665D0502B}" destId="{D3B3F0AF-D7D6-44B0-A0AF-97F7899E6D21}" srcOrd="0" destOrd="0" parTransId="{435B79A3-3BE0-4729-8DAA-C07B275726AC}" sibTransId="{9F3495FE-2F26-41C5-AA94-080EAC444663}"/>
    <dgm:cxn modelId="{9CE77DAB-249B-4FB5-BC1D-7950C50E097F}" srcId="{44584313-B395-4AE2-BA71-BFB717A0548A}" destId="{86BDE9D7-1022-4D51-9B4E-6F5A3E7D7957}" srcOrd="0" destOrd="0" parTransId="{FBF9F374-0221-46B2-BF45-99EF08C74196}" sibTransId="{EC3E2BC2-67F7-4734-B24A-25AA1A48A197}"/>
    <dgm:cxn modelId="{DDC831B1-EA1B-404C-8A60-D79D2E1F559C}" type="presOf" srcId="{53CB3CBB-2469-44D8-B8AD-BD49FBAC0E98}" destId="{9368074D-D0A8-4A41-9D0B-DE2E55CEB687}" srcOrd="0" destOrd="0" presId="urn:microsoft.com/office/officeart/2005/8/layout/orgChart1"/>
    <dgm:cxn modelId="{9ED307B5-85ED-4CDC-B781-7FEA33677854}" type="presOf" srcId="{04F7832A-9548-4274-B885-0E89BA73D6F8}" destId="{B9ED3FDF-FAB0-4FE0-B354-9038D6574032}" srcOrd="1" destOrd="0" presId="urn:microsoft.com/office/officeart/2005/8/layout/orgChart1"/>
    <dgm:cxn modelId="{20BBF4BB-D9C9-4FA5-9EBC-0894FDD6235B}" srcId="{B9805EC3-12E6-4525-A576-160BE62515AA}" destId="{FB033E99-3EEF-46DE-906E-7052F5DE80AC}" srcOrd="3" destOrd="0" parTransId="{751A4110-97EA-4177-9AAF-9AF89B5BD52A}" sibTransId="{8925BC76-F71B-4055-B687-8EA29D7A98E5}"/>
    <dgm:cxn modelId="{3737CEBE-1191-4FE0-A3D2-4D51C7EAC5AA}" type="presOf" srcId="{D3B3F0AF-D7D6-44B0-A0AF-97F7899E6D21}" destId="{8B5C3796-C8DE-4E70-B3DB-C6052B8D9D9B}" srcOrd="1" destOrd="0" presId="urn:microsoft.com/office/officeart/2005/8/layout/orgChart1"/>
    <dgm:cxn modelId="{616DCFBF-2E78-4F11-8BE6-1C750ACB34AE}" type="presOf" srcId="{237C6A02-CD7B-4937-8CB9-AA78F326F4DC}" destId="{4EC9F38E-A991-452F-98A6-CC0684F91F6F}" srcOrd="0" destOrd="0" presId="urn:microsoft.com/office/officeart/2005/8/layout/orgChart1"/>
    <dgm:cxn modelId="{400B90CA-E508-4385-971A-046D8010441B}" type="presOf" srcId="{E248049D-3078-42DD-92FF-B5C681777F77}" destId="{1819F1A1-E922-47C3-9D67-F26F7D4862D1}" srcOrd="0" destOrd="0" presId="urn:microsoft.com/office/officeart/2005/8/layout/orgChart1"/>
    <dgm:cxn modelId="{D59956CE-CA66-4E75-8F10-E557B14B5A12}" type="presOf" srcId="{945424CD-AEB6-4AC6-9FFE-0DEDFF11902A}" destId="{55B1E1BF-08C0-4DAA-B853-AE34D52813EF}" srcOrd="0" destOrd="0" presId="urn:microsoft.com/office/officeart/2005/8/layout/orgChart1"/>
    <dgm:cxn modelId="{7E90B7CE-AC66-49DC-9180-B19E4621ED6C}" type="presOf" srcId="{1D63A2B0-C126-429D-AC68-4A26DA6D7D5A}" destId="{745F64F7-9B14-4E2C-AD4B-AFED4562B6BE}" srcOrd="1" destOrd="0" presId="urn:microsoft.com/office/officeart/2005/8/layout/orgChart1"/>
    <dgm:cxn modelId="{9FDFBFCE-3438-476A-B0D9-94770FF690A8}" type="presOf" srcId="{751A4110-97EA-4177-9AAF-9AF89B5BD52A}" destId="{2454BF6E-F8CE-49AD-A87B-966023F2D829}" srcOrd="0" destOrd="0" presId="urn:microsoft.com/office/officeart/2005/8/layout/orgChart1"/>
    <dgm:cxn modelId="{1039A7D1-C3DA-4210-B10E-6746C97908F9}" type="presOf" srcId="{B9805EC3-12E6-4525-A576-160BE62515AA}" destId="{656D0198-1596-4C7C-B8AB-92FD2E5E4A75}" srcOrd="1" destOrd="0" presId="urn:microsoft.com/office/officeart/2005/8/layout/orgChart1"/>
    <dgm:cxn modelId="{25B348D6-93DA-44AB-A2BC-39461F1B34F4}" srcId="{FB033E99-3EEF-46DE-906E-7052F5DE80AC}" destId="{945424CD-AEB6-4AC6-9FFE-0DEDFF11902A}" srcOrd="0" destOrd="0" parTransId="{ADBD167F-D723-4A71-B53C-AA50FD9CDBA0}" sibTransId="{4FD91954-2A1A-47BE-83FE-044BDAC08962}"/>
    <dgm:cxn modelId="{1F7DF6D6-0447-47DD-9C0E-71183A9F519F}" type="presOf" srcId="{0FD956B8-7201-4EBA-97BF-DCE9B79B5B09}" destId="{DE509B75-2BA0-4CBA-9D4A-7A82A5CBB62D}" srcOrd="0" destOrd="0" presId="urn:microsoft.com/office/officeart/2005/8/layout/orgChart1"/>
    <dgm:cxn modelId="{65779DDA-031A-450C-98E5-F4CFECF9DC77}" type="presOf" srcId="{4FEBBAA2-C701-4B50-A20C-42E3A0CA3681}" destId="{4D0C782E-9028-4653-B584-13A5C61785FA}" srcOrd="1" destOrd="0" presId="urn:microsoft.com/office/officeart/2005/8/layout/orgChart1"/>
    <dgm:cxn modelId="{0F1DE1DC-8E4D-4626-B09A-0BEDF60C7C58}" type="presOf" srcId="{BDFC4FD0-99E0-4D35-9503-2FB1DD5252B8}" destId="{E34F061E-EAC8-491E-BD72-C7F978060718}" srcOrd="0" destOrd="0" presId="urn:microsoft.com/office/officeart/2005/8/layout/orgChart1"/>
    <dgm:cxn modelId="{4F81ABDD-1AAC-4718-9A29-DBB430488711}" srcId="{44584313-B395-4AE2-BA71-BFB717A0548A}" destId="{1D63A2B0-C126-429D-AC68-4A26DA6D7D5A}" srcOrd="5" destOrd="0" parTransId="{17CBB251-7EB5-4817-AB2A-85A95B32C625}" sibTransId="{9481E988-C615-4DE2-AE47-FA6D10DC298A}"/>
    <dgm:cxn modelId="{96D298E3-EFE8-44BA-9F1C-192315290F4D}" type="presOf" srcId="{31433F64-87B4-4E90-AC9A-639D6F9542E9}" destId="{D606093F-1FEF-4C0F-AF17-702702E54008}" srcOrd="0" destOrd="0" presId="urn:microsoft.com/office/officeart/2005/8/layout/orgChart1"/>
    <dgm:cxn modelId="{A1FD18EC-D986-4161-B09A-145273CBA47E}" type="presOf" srcId="{780A5802-2E69-480B-A8A0-D050803AA9F6}" destId="{942CD3C4-0C30-4355-BE9A-A59535AC32B9}" srcOrd="0" destOrd="0" presId="urn:microsoft.com/office/officeart/2005/8/layout/orgChart1"/>
    <dgm:cxn modelId="{CC96BFEE-CED3-4E4A-AD1B-4A19B66C1F1B}" type="presOf" srcId="{C2FBA927-D17F-4885-B11A-C259310141D3}" destId="{192898AB-8025-43C5-A301-641895EED70B}" srcOrd="0" destOrd="0" presId="urn:microsoft.com/office/officeart/2005/8/layout/orgChart1"/>
    <dgm:cxn modelId="{AAECD2F6-C106-4D16-8408-D44B3296D5B5}" type="presOf" srcId="{237C6A02-CD7B-4937-8CB9-AA78F326F4DC}" destId="{04777ACB-7B58-4F8E-8152-6EE87EE1DFBD}" srcOrd="1" destOrd="0" presId="urn:microsoft.com/office/officeart/2005/8/layout/orgChart1"/>
    <dgm:cxn modelId="{D311CBF9-93B9-491A-A6AC-7B2572E032B7}" type="presOf" srcId="{86BDE9D7-1022-4D51-9B4E-6F5A3E7D7957}" destId="{25B63748-BDDE-4C6B-AAB1-94069B197622}" srcOrd="1" destOrd="0" presId="urn:microsoft.com/office/officeart/2005/8/layout/orgChart1"/>
    <dgm:cxn modelId="{15D7CBF9-6EF1-47E8-9685-A027CD58E202}" type="presOf" srcId="{662A1B9E-ABD6-4857-AC00-C3C4E81020B1}" destId="{3EE2E8FC-98AF-42FD-9E71-DB121CCFB913}" srcOrd="0" destOrd="0" presId="urn:microsoft.com/office/officeart/2005/8/layout/orgChart1"/>
    <dgm:cxn modelId="{B6AB69FB-D8E4-49C2-92BB-F7F622DCB060}" type="presOf" srcId="{82777B8E-5997-49A2-B5B5-5BA437E6FCD0}" destId="{5ADE30B6-1E42-4926-9862-F7232742E074}" srcOrd="0" destOrd="0" presId="urn:microsoft.com/office/officeart/2005/8/layout/orgChart1"/>
    <dgm:cxn modelId="{D198C2FE-82F2-464A-BAE8-5A1962F01639}" srcId="{B9805EC3-12E6-4525-A576-160BE62515AA}" destId="{FE89505F-271D-42B8-B42A-5ED665D0502B}" srcOrd="0" destOrd="0" parTransId="{BDFC4FD0-99E0-4D35-9503-2FB1DD5252B8}" sibTransId="{B0D537A6-8448-4145-B645-7162DA4CCFC4}"/>
    <dgm:cxn modelId="{A504D1FE-4124-40EA-AFA5-98B5C1A4DA82}" type="presOf" srcId="{FB033E99-3EEF-46DE-906E-7052F5DE80AC}" destId="{62FFADE3-CED3-49F5-BE10-24E7FFA35ECD}" srcOrd="0" destOrd="0" presId="urn:microsoft.com/office/officeart/2005/8/layout/orgChart1"/>
    <dgm:cxn modelId="{EC16FEFD-7C62-4F90-A05D-518EF9727A15}" type="presParOf" srcId="{A0A6357B-C803-474D-AD2E-E0EB6B1AEF21}" destId="{519EE7C2-589F-406E-8D13-E66454D7FB43}" srcOrd="0" destOrd="0" presId="urn:microsoft.com/office/officeart/2005/8/layout/orgChart1"/>
    <dgm:cxn modelId="{E2837B32-E641-4F50-B6CA-B3BDD0D54991}" type="presParOf" srcId="{519EE7C2-589F-406E-8D13-E66454D7FB43}" destId="{262B2EC4-75DF-47AB-843B-940758762913}" srcOrd="0" destOrd="0" presId="urn:microsoft.com/office/officeart/2005/8/layout/orgChart1"/>
    <dgm:cxn modelId="{6AAF8DB5-0132-490D-AD5A-A8B01705B6CF}" type="presParOf" srcId="{262B2EC4-75DF-47AB-843B-940758762913}" destId="{69F9711A-BA01-4E12-889E-8498B18F4B34}" srcOrd="0" destOrd="0" presId="urn:microsoft.com/office/officeart/2005/8/layout/orgChart1"/>
    <dgm:cxn modelId="{6F39DAD1-FD03-4DA6-93F4-974566264397}" type="presParOf" srcId="{262B2EC4-75DF-47AB-843B-940758762913}" destId="{656D0198-1596-4C7C-B8AB-92FD2E5E4A75}" srcOrd="1" destOrd="0" presId="urn:microsoft.com/office/officeart/2005/8/layout/orgChart1"/>
    <dgm:cxn modelId="{5406730E-A7DC-4AF1-BD06-89D64E5A5F41}" type="presParOf" srcId="{519EE7C2-589F-406E-8D13-E66454D7FB43}" destId="{658669C6-6D89-4A1D-A3A7-11262BB5E19A}" srcOrd="1" destOrd="0" presId="urn:microsoft.com/office/officeart/2005/8/layout/orgChart1"/>
    <dgm:cxn modelId="{67D72346-B6EF-4701-805A-B76B666F1EE4}" type="presParOf" srcId="{658669C6-6D89-4A1D-A3A7-11262BB5E19A}" destId="{E34F061E-EAC8-491E-BD72-C7F978060718}" srcOrd="0" destOrd="0" presId="urn:microsoft.com/office/officeart/2005/8/layout/orgChart1"/>
    <dgm:cxn modelId="{ED28611D-D77A-40E2-BA65-4A8B7FFA5183}" type="presParOf" srcId="{658669C6-6D89-4A1D-A3A7-11262BB5E19A}" destId="{8A263713-A07C-4883-96DF-A5C0C0C11033}" srcOrd="1" destOrd="0" presId="urn:microsoft.com/office/officeart/2005/8/layout/orgChart1"/>
    <dgm:cxn modelId="{04421B87-A7E8-4E9F-AB9C-330AD2232C91}" type="presParOf" srcId="{8A263713-A07C-4883-96DF-A5C0C0C11033}" destId="{ECC149BE-D986-402D-8EF7-AA65AC28EFBF}" srcOrd="0" destOrd="0" presId="urn:microsoft.com/office/officeart/2005/8/layout/orgChart1"/>
    <dgm:cxn modelId="{27043AA2-45B5-4E46-9775-B12B7B139A9E}" type="presParOf" srcId="{ECC149BE-D986-402D-8EF7-AA65AC28EFBF}" destId="{D92D7F0F-0A13-4BB8-88D0-7D4221622936}" srcOrd="0" destOrd="0" presId="urn:microsoft.com/office/officeart/2005/8/layout/orgChart1"/>
    <dgm:cxn modelId="{1380130E-91E9-4362-A6E0-21DBBC4416C4}" type="presParOf" srcId="{ECC149BE-D986-402D-8EF7-AA65AC28EFBF}" destId="{F6C14E52-73ED-4839-BAC2-13D8C4C543C5}" srcOrd="1" destOrd="0" presId="urn:microsoft.com/office/officeart/2005/8/layout/orgChart1"/>
    <dgm:cxn modelId="{63F2AEAC-A0F8-4D2B-8004-D1B3A43115A2}" type="presParOf" srcId="{8A263713-A07C-4883-96DF-A5C0C0C11033}" destId="{C7F7CDDB-3025-45A8-BFB8-0434FBC145AB}" srcOrd="1" destOrd="0" presId="urn:microsoft.com/office/officeart/2005/8/layout/orgChart1"/>
    <dgm:cxn modelId="{5785C419-55DB-4B89-B0D0-5E39ED162538}" type="presParOf" srcId="{C7F7CDDB-3025-45A8-BFB8-0434FBC145AB}" destId="{83659923-8B3E-418A-9CE5-74EE4D23320D}" srcOrd="0" destOrd="0" presId="urn:microsoft.com/office/officeart/2005/8/layout/orgChart1"/>
    <dgm:cxn modelId="{4974736B-49F4-4650-93FF-7A9B35169E10}" type="presParOf" srcId="{C7F7CDDB-3025-45A8-BFB8-0434FBC145AB}" destId="{02B66F79-5E38-4D8B-99B8-F9196D46753A}" srcOrd="1" destOrd="0" presId="urn:microsoft.com/office/officeart/2005/8/layout/orgChart1"/>
    <dgm:cxn modelId="{E5F2FAA4-3A4A-4410-BD2C-E63B4E654F82}" type="presParOf" srcId="{02B66F79-5E38-4D8B-99B8-F9196D46753A}" destId="{C128CC39-E211-4AC7-B1F0-1B6B75FFF7BD}" srcOrd="0" destOrd="0" presId="urn:microsoft.com/office/officeart/2005/8/layout/orgChart1"/>
    <dgm:cxn modelId="{08397451-F75B-452D-947A-BFADFCD8ABB3}" type="presParOf" srcId="{C128CC39-E211-4AC7-B1F0-1B6B75FFF7BD}" destId="{2A14A72B-DB88-4C05-8962-508C194A7A04}" srcOrd="0" destOrd="0" presId="urn:microsoft.com/office/officeart/2005/8/layout/orgChart1"/>
    <dgm:cxn modelId="{2620233A-4660-4713-905A-8616091D41EB}" type="presParOf" srcId="{C128CC39-E211-4AC7-B1F0-1B6B75FFF7BD}" destId="{8B5C3796-C8DE-4E70-B3DB-C6052B8D9D9B}" srcOrd="1" destOrd="0" presId="urn:microsoft.com/office/officeart/2005/8/layout/orgChart1"/>
    <dgm:cxn modelId="{12670851-4278-4F9A-BC18-6CCA110185F7}" type="presParOf" srcId="{02B66F79-5E38-4D8B-99B8-F9196D46753A}" destId="{556B38B4-815C-4DC3-8689-4AE48870FB3B}" srcOrd="1" destOrd="0" presId="urn:microsoft.com/office/officeart/2005/8/layout/orgChart1"/>
    <dgm:cxn modelId="{26F1E48F-6057-466E-903D-6749328A30B4}" type="presParOf" srcId="{02B66F79-5E38-4D8B-99B8-F9196D46753A}" destId="{82C2F163-B3CA-4ACC-AB1E-0927F8DCEB26}" srcOrd="2" destOrd="0" presId="urn:microsoft.com/office/officeart/2005/8/layout/orgChart1"/>
    <dgm:cxn modelId="{0CEFE72C-D5AE-476B-88BD-101E19530972}" type="presParOf" srcId="{C7F7CDDB-3025-45A8-BFB8-0434FBC145AB}" destId="{2ED7E519-D335-4B86-8450-C7B2373F0C7B}" srcOrd="2" destOrd="0" presId="urn:microsoft.com/office/officeart/2005/8/layout/orgChart1"/>
    <dgm:cxn modelId="{908A9C8D-A00A-4A8B-9198-C6144112DB79}" type="presParOf" srcId="{C7F7CDDB-3025-45A8-BFB8-0434FBC145AB}" destId="{399223F4-A92A-4B96-8A80-8DFB1AE552AF}" srcOrd="3" destOrd="0" presId="urn:microsoft.com/office/officeart/2005/8/layout/orgChart1"/>
    <dgm:cxn modelId="{C6E712DF-5D72-4E71-8342-01E3C6E8410D}" type="presParOf" srcId="{399223F4-A92A-4B96-8A80-8DFB1AE552AF}" destId="{A3D13184-C602-4AD5-9C25-039C6784B267}" srcOrd="0" destOrd="0" presId="urn:microsoft.com/office/officeart/2005/8/layout/orgChart1"/>
    <dgm:cxn modelId="{5646DA04-0493-4509-8C62-9B51DD499F24}" type="presParOf" srcId="{A3D13184-C602-4AD5-9C25-039C6784B267}" destId="{7AE451BF-BF7A-420D-B57B-7C37B61EB51C}" srcOrd="0" destOrd="0" presId="urn:microsoft.com/office/officeart/2005/8/layout/orgChart1"/>
    <dgm:cxn modelId="{A78D44D7-4346-4F24-8717-830BE6F5D116}" type="presParOf" srcId="{A3D13184-C602-4AD5-9C25-039C6784B267}" destId="{B9ED3FDF-FAB0-4FE0-B354-9038D6574032}" srcOrd="1" destOrd="0" presId="urn:microsoft.com/office/officeart/2005/8/layout/orgChart1"/>
    <dgm:cxn modelId="{209AAEA5-E1F8-435F-8E39-07321E703B40}" type="presParOf" srcId="{399223F4-A92A-4B96-8A80-8DFB1AE552AF}" destId="{51A4BFEC-6E54-4D1C-9B6F-DB9C115FBEDB}" srcOrd="1" destOrd="0" presId="urn:microsoft.com/office/officeart/2005/8/layout/orgChart1"/>
    <dgm:cxn modelId="{D0EB2312-5B8C-43D2-B5C5-EF3F43C3454E}" type="presParOf" srcId="{399223F4-A92A-4B96-8A80-8DFB1AE552AF}" destId="{9F57662D-DAEF-4614-924A-0D453B4488F2}" srcOrd="2" destOrd="0" presId="urn:microsoft.com/office/officeart/2005/8/layout/orgChart1"/>
    <dgm:cxn modelId="{39FAFA93-48EB-4674-847C-837A581DD987}" type="presParOf" srcId="{8A263713-A07C-4883-96DF-A5C0C0C11033}" destId="{7789092B-FB95-40C4-8A92-508E2C90B49E}" srcOrd="2" destOrd="0" presId="urn:microsoft.com/office/officeart/2005/8/layout/orgChart1"/>
    <dgm:cxn modelId="{B25FDA9C-D2DE-4595-AC59-565566F96D14}" type="presParOf" srcId="{658669C6-6D89-4A1D-A3A7-11262BB5E19A}" destId="{1C260094-F93B-4F80-9DFF-007658195F87}" srcOrd="2" destOrd="0" presId="urn:microsoft.com/office/officeart/2005/8/layout/orgChart1"/>
    <dgm:cxn modelId="{D0A21E22-924A-4B86-92E4-E56819718FBB}" type="presParOf" srcId="{658669C6-6D89-4A1D-A3A7-11262BB5E19A}" destId="{D9DDD289-EC80-4A22-9AD6-26EF015CAF03}" srcOrd="3" destOrd="0" presId="urn:microsoft.com/office/officeart/2005/8/layout/orgChart1"/>
    <dgm:cxn modelId="{688F2D12-CAB9-46D9-9EA6-980D454CAE20}" type="presParOf" srcId="{D9DDD289-EC80-4A22-9AD6-26EF015CAF03}" destId="{04329A31-5C3E-42EB-A3B8-7E7AC1DC6486}" srcOrd="0" destOrd="0" presId="urn:microsoft.com/office/officeart/2005/8/layout/orgChart1"/>
    <dgm:cxn modelId="{F034F49A-9CB4-4A9C-BE74-3764C3A4F038}" type="presParOf" srcId="{04329A31-5C3E-42EB-A3B8-7E7AC1DC6486}" destId="{F867634C-E2D3-464B-96F3-93BD740186F4}" srcOrd="0" destOrd="0" presId="urn:microsoft.com/office/officeart/2005/8/layout/orgChart1"/>
    <dgm:cxn modelId="{9CA439FA-0276-4289-B799-8757965DCCF1}" type="presParOf" srcId="{04329A31-5C3E-42EB-A3B8-7E7AC1DC6486}" destId="{3211BF98-012B-44BA-9098-BEBA6655026D}" srcOrd="1" destOrd="0" presId="urn:microsoft.com/office/officeart/2005/8/layout/orgChart1"/>
    <dgm:cxn modelId="{30EC98EA-10E7-46B2-BBC5-FBCC782D9CBB}" type="presParOf" srcId="{D9DDD289-EC80-4A22-9AD6-26EF015CAF03}" destId="{6B24C4FD-D838-4EE8-9D8B-C108292DC932}" srcOrd="1" destOrd="0" presId="urn:microsoft.com/office/officeart/2005/8/layout/orgChart1"/>
    <dgm:cxn modelId="{8C7D0F5E-268E-4644-9DD3-95E998373609}" type="presParOf" srcId="{6B24C4FD-D838-4EE8-9D8B-C108292DC932}" destId="{8B1D9C17-8EB3-4B63-A562-971194864A43}" srcOrd="0" destOrd="0" presId="urn:microsoft.com/office/officeart/2005/8/layout/orgChart1"/>
    <dgm:cxn modelId="{AC4A66D2-2148-4B14-A204-11166D65FEB9}" type="presParOf" srcId="{6B24C4FD-D838-4EE8-9D8B-C108292DC932}" destId="{95FD8AB8-32F2-42A9-807D-6756CB4953AD}" srcOrd="1" destOrd="0" presId="urn:microsoft.com/office/officeart/2005/8/layout/orgChart1"/>
    <dgm:cxn modelId="{CFD6BD2B-711E-4CF4-AB70-19D216883D4B}" type="presParOf" srcId="{95FD8AB8-32F2-42A9-807D-6756CB4953AD}" destId="{EA840901-8F35-475E-B187-38A42A23D773}" srcOrd="0" destOrd="0" presId="urn:microsoft.com/office/officeart/2005/8/layout/orgChart1"/>
    <dgm:cxn modelId="{0AD1550F-7016-4373-9CF5-A6097AA8662F}" type="presParOf" srcId="{EA840901-8F35-475E-B187-38A42A23D773}" destId="{B1A8673F-90DB-4F3E-8EE4-203D585D71C1}" srcOrd="0" destOrd="0" presId="urn:microsoft.com/office/officeart/2005/8/layout/orgChart1"/>
    <dgm:cxn modelId="{223CB67B-779E-46E1-BE9D-B4B4FEC8AF4F}" type="presParOf" srcId="{EA840901-8F35-475E-B187-38A42A23D773}" destId="{25B63748-BDDE-4C6B-AAB1-94069B197622}" srcOrd="1" destOrd="0" presId="urn:microsoft.com/office/officeart/2005/8/layout/orgChart1"/>
    <dgm:cxn modelId="{776F89FD-09CC-4D55-9216-CBDDA5A41C55}" type="presParOf" srcId="{95FD8AB8-32F2-42A9-807D-6756CB4953AD}" destId="{7C7ADFBB-3F54-4E92-B93E-D349AD7F152F}" srcOrd="1" destOrd="0" presId="urn:microsoft.com/office/officeart/2005/8/layout/orgChart1"/>
    <dgm:cxn modelId="{75319BCA-C176-4C04-A3EB-2C2B7D8CA567}" type="presParOf" srcId="{95FD8AB8-32F2-42A9-807D-6756CB4953AD}" destId="{18C1AC96-1613-437E-9004-D43EA1771538}" srcOrd="2" destOrd="0" presId="urn:microsoft.com/office/officeart/2005/8/layout/orgChart1"/>
    <dgm:cxn modelId="{A7A27D62-14CE-4F42-9C76-74D0C4F38040}" type="presParOf" srcId="{6B24C4FD-D838-4EE8-9D8B-C108292DC932}" destId="{1AD1BE0E-8756-4ACD-9D1D-92A2308A70B8}" srcOrd="2" destOrd="0" presId="urn:microsoft.com/office/officeart/2005/8/layout/orgChart1"/>
    <dgm:cxn modelId="{7A17C879-EA62-4E9B-BED1-A3A2054A0D03}" type="presParOf" srcId="{6B24C4FD-D838-4EE8-9D8B-C108292DC932}" destId="{D9415783-3187-4E4F-B1D2-F801BF2EA93B}" srcOrd="3" destOrd="0" presId="urn:microsoft.com/office/officeart/2005/8/layout/orgChart1"/>
    <dgm:cxn modelId="{F1C9918E-1CD2-4C62-BC98-3A3F86EFA9D4}" type="presParOf" srcId="{D9415783-3187-4E4F-B1D2-F801BF2EA93B}" destId="{07BB9A6F-7650-40EC-8726-B39D069CB32D}" srcOrd="0" destOrd="0" presId="urn:microsoft.com/office/officeart/2005/8/layout/orgChart1"/>
    <dgm:cxn modelId="{1C00BF68-C6F3-4F83-9DC9-CAE24BF399F2}" type="presParOf" srcId="{07BB9A6F-7650-40EC-8726-B39D069CB32D}" destId="{9368074D-D0A8-4A41-9D0B-DE2E55CEB687}" srcOrd="0" destOrd="0" presId="urn:microsoft.com/office/officeart/2005/8/layout/orgChart1"/>
    <dgm:cxn modelId="{72E29D42-8BEB-460C-8753-AA95D7731836}" type="presParOf" srcId="{07BB9A6F-7650-40EC-8726-B39D069CB32D}" destId="{F53E9B47-6685-4EC8-ABF1-F05E1FA85C8C}" srcOrd="1" destOrd="0" presId="urn:microsoft.com/office/officeart/2005/8/layout/orgChart1"/>
    <dgm:cxn modelId="{7537C70E-BF22-4A64-9664-8B695D7DC36B}" type="presParOf" srcId="{D9415783-3187-4E4F-B1D2-F801BF2EA93B}" destId="{A5EA575D-BE9D-4CDD-A8B0-A0C7A07733E3}" srcOrd="1" destOrd="0" presId="urn:microsoft.com/office/officeart/2005/8/layout/orgChart1"/>
    <dgm:cxn modelId="{51346DBD-2F56-4CBE-9A2F-A4F52372A4AD}" type="presParOf" srcId="{D9415783-3187-4E4F-B1D2-F801BF2EA93B}" destId="{EC35E59A-B396-4863-9886-347384F7E1F1}" srcOrd="2" destOrd="0" presId="urn:microsoft.com/office/officeart/2005/8/layout/orgChart1"/>
    <dgm:cxn modelId="{9CD9B6EA-5CF7-4B17-9BD6-DFD6A3351732}" type="presParOf" srcId="{6B24C4FD-D838-4EE8-9D8B-C108292DC932}" destId="{1EA73E26-1370-4AF9-82E3-E2392D8491A3}" srcOrd="4" destOrd="0" presId="urn:microsoft.com/office/officeart/2005/8/layout/orgChart1"/>
    <dgm:cxn modelId="{C0370CE4-B33A-474C-942F-4EB8A78C4FD8}" type="presParOf" srcId="{6B24C4FD-D838-4EE8-9D8B-C108292DC932}" destId="{9F2B7ACA-FECC-436E-983C-750BBC808D2D}" srcOrd="5" destOrd="0" presId="urn:microsoft.com/office/officeart/2005/8/layout/orgChart1"/>
    <dgm:cxn modelId="{ADDAD23A-E8D7-4D18-84E6-CE7513828408}" type="presParOf" srcId="{9F2B7ACA-FECC-436E-983C-750BBC808D2D}" destId="{647326F7-8AB6-4F73-9329-5195AF8BAB13}" srcOrd="0" destOrd="0" presId="urn:microsoft.com/office/officeart/2005/8/layout/orgChart1"/>
    <dgm:cxn modelId="{8AD6ACF7-A5EF-4932-82DE-230CAB5373E5}" type="presParOf" srcId="{647326F7-8AB6-4F73-9329-5195AF8BAB13}" destId="{942CD3C4-0C30-4355-BE9A-A59535AC32B9}" srcOrd="0" destOrd="0" presId="urn:microsoft.com/office/officeart/2005/8/layout/orgChart1"/>
    <dgm:cxn modelId="{261E7745-4E10-4DFF-AA17-08FD6590D60A}" type="presParOf" srcId="{647326F7-8AB6-4F73-9329-5195AF8BAB13}" destId="{198266BC-F2DB-4A6E-92ED-C6502806DFB4}" srcOrd="1" destOrd="0" presId="urn:microsoft.com/office/officeart/2005/8/layout/orgChart1"/>
    <dgm:cxn modelId="{D3BB512C-77E5-4C83-97DF-6F61045A8A03}" type="presParOf" srcId="{9F2B7ACA-FECC-436E-983C-750BBC808D2D}" destId="{2D92A36D-A9A1-4B3E-A4B9-DB46023811C5}" srcOrd="1" destOrd="0" presId="urn:microsoft.com/office/officeart/2005/8/layout/orgChart1"/>
    <dgm:cxn modelId="{4ACB169A-BAD1-4267-B379-01DE89452033}" type="presParOf" srcId="{9F2B7ACA-FECC-436E-983C-750BBC808D2D}" destId="{E07ECDAA-B922-44C2-898E-A2134D2D98B1}" srcOrd="2" destOrd="0" presId="urn:microsoft.com/office/officeart/2005/8/layout/orgChart1"/>
    <dgm:cxn modelId="{57B76EA5-DD6E-41A7-BA66-35FBEC442F0C}" type="presParOf" srcId="{6B24C4FD-D838-4EE8-9D8B-C108292DC932}" destId="{192898AB-8025-43C5-A301-641895EED70B}" srcOrd="6" destOrd="0" presId="urn:microsoft.com/office/officeart/2005/8/layout/orgChart1"/>
    <dgm:cxn modelId="{DEE3097C-C717-434E-98E8-8681D945A589}" type="presParOf" srcId="{6B24C4FD-D838-4EE8-9D8B-C108292DC932}" destId="{EC8C568B-EEAD-453B-8847-4F2B30450A15}" srcOrd="7" destOrd="0" presId="urn:microsoft.com/office/officeart/2005/8/layout/orgChart1"/>
    <dgm:cxn modelId="{B61831B5-8036-482D-8BBF-733297ECEDC8}" type="presParOf" srcId="{EC8C568B-EEAD-453B-8847-4F2B30450A15}" destId="{51C76F60-3787-4E96-8EAC-5094D0571485}" srcOrd="0" destOrd="0" presId="urn:microsoft.com/office/officeart/2005/8/layout/orgChart1"/>
    <dgm:cxn modelId="{DDAE612D-AE13-496B-98AC-3387F4A2D592}" type="presParOf" srcId="{51C76F60-3787-4E96-8EAC-5094D0571485}" destId="{04CFCB78-5F8C-4CC9-AFBF-3B6BB760C590}" srcOrd="0" destOrd="0" presId="urn:microsoft.com/office/officeart/2005/8/layout/orgChart1"/>
    <dgm:cxn modelId="{E2A9D35C-3A6F-4C7A-96E3-425463896189}" type="presParOf" srcId="{51C76F60-3787-4E96-8EAC-5094D0571485}" destId="{28D9C764-F8A3-4CF7-8E27-F5DE86AF83AD}" srcOrd="1" destOrd="0" presId="urn:microsoft.com/office/officeart/2005/8/layout/orgChart1"/>
    <dgm:cxn modelId="{FDFAE3A0-9258-4FEB-92B5-0F87E99AECAF}" type="presParOf" srcId="{EC8C568B-EEAD-453B-8847-4F2B30450A15}" destId="{D5805FA2-1B5B-4DBF-98B7-2B6FE4086B0B}" srcOrd="1" destOrd="0" presId="urn:microsoft.com/office/officeart/2005/8/layout/orgChart1"/>
    <dgm:cxn modelId="{09C596D7-9F17-4C91-85FA-D78FAA9360E4}" type="presParOf" srcId="{EC8C568B-EEAD-453B-8847-4F2B30450A15}" destId="{86210258-C26B-4F02-AC56-D825EAF4AA6C}" srcOrd="2" destOrd="0" presId="urn:microsoft.com/office/officeart/2005/8/layout/orgChart1"/>
    <dgm:cxn modelId="{CEAEAF10-B986-4078-A063-17C7F46F9280}" type="presParOf" srcId="{6B24C4FD-D838-4EE8-9D8B-C108292DC932}" destId="{DE509B75-2BA0-4CBA-9D4A-7A82A5CBB62D}" srcOrd="8" destOrd="0" presId="urn:microsoft.com/office/officeart/2005/8/layout/orgChart1"/>
    <dgm:cxn modelId="{AE27AEC4-0405-4E30-9231-842853DFCD13}" type="presParOf" srcId="{6B24C4FD-D838-4EE8-9D8B-C108292DC932}" destId="{7EC7F18F-85BE-4EBE-B498-F75931594BC9}" srcOrd="9" destOrd="0" presId="urn:microsoft.com/office/officeart/2005/8/layout/orgChart1"/>
    <dgm:cxn modelId="{43886C74-D525-40C6-A98A-52EC6AAF24A6}" type="presParOf" srcId="{7EC7F18F-85BE-4EBE-B498-F75931594BC9}" destId="{54175DAA-35C7-4FC2-89E1-DB729CEF6F56}" srcOrd="0" destOrd="0" presId="urn:microsoft.com/office/officeart/2005/8/layout/orgChart1"/>
    <dgm:cxn modelId="{E31E8DC6-2938-42CB-BAE5-02D1083D25AD}" type="presParOf" srcId="{54175DAA-35C7-4FC2-89E1-DB729CEF6F56}" destId="{7B3588E6-459C-4790-BCB7-651A150C7F13}" srcOrd="0" destOrd="0" presId="urn:microsoft.com/office/officeart/2005/8/layout/orgChart1"/>
    <dgm:cxn modelId="{120A34BD-1250-4718-9CA1-3D0F96584A80}" type="presParOf" srcId="{54175DAA-35C7-4FC2-89E1-DB729CEF6F56}" destId="{1F724ACC-CB0E-424A-94F3-0697F5A1903F}" srcOrd="1" destOrd="0" presId="urn:microsoft.com/office/officeart/2005/8/layout/orgChart1"/>
    <dgm:cxn modelId="{3CE45188-EB98-4F1B-B901-0015C4CE4C81}" type="presParOf" srcId="{7EC7F18F-85BE-4EBE-B498-F75931594BC9}" destId="{CE1C8F1E-48EB-422E-88A3-B7DAC394A931}" srcOrd="1" destOrd="0" presId="urn:microsoft.com/office/officeart/2005/8/layout/orgChart1"/>
    <dgm:cxn modelId="{FE78D392-D68B-4340-9B23-8CF66821D864}" type="presParOf" srcId="{7EC7F18F-85BE-4EBE-B498-F75931594BC9}" destId="{6A4DC6A8-C442-493F-8166-8CA0FF1C79F9}" srcOrd="2" destOrd="0" presId="urn:microsoft.com/office/officeart/2005/8/layout/orgChart1"/>
    <dgm:cxn modelId="{B0CFD227-AF4C-404B-8576-9BDC722F6266}" type="presParOf" srcId="{6B24C4FD-D838-4EE8-9D8B-C108292DC932}" destId="{98949014-9602-4D8E-8171-E3052B75F921}" srcOrd="10" destOrd="0" presId="urn:microsoft.com/office/officeart/2005/8/layout/orgChart1"/>
    <dgm:cxn modelId="{224B3165-7369-4C5D-8B7F-DE46F5BC0B50}" type="presParOf" srcId="{6B24C4FD-D838-4EE8-9D8B-C108292DC932}" destId="{7982B12C-5206-491A-B9AB-80230DB097E7}" srcOrd="11" destOrd="0" presId="urn:microsoft.com/office/officeart/2005/8/layout/orgChart1"/>
    <dgm:cxn modelId="{2A8A466F-62C2-44A2-8150-62A3069F0FE5}" type="presParOf" srcId="{7982B12C-5206-491A-B9AB-80230DB097E7}" destId="{BCF455BD-9413-4DF0-86C2-5ED780E78DE1}" srcOrd="0" destOrd="0" presId="urn:microsoft.com/office/officeart/2005/8/layout/orgChart1"/>
    <dgm:cxn modelId="{D26FC733-5256-47DC-BFE4-C7678BFAAA02}" type="presParOf" srcId="{BCF455BD-9413-4DF0-86C2-5ED780E78DE1}" destId="{DCA529A2-69E5-4856-BB58-3F7E6F39ADD4}" srcOrd="0" destOrd="0" presId="urn:microsoft.com/office/officeart/2005/8/layout/orgChart1"/>
    <dgm:cxn modelId="{712C216F-6A7E-423D-9F91-155FE3EC15F7}" type="presParOf" srcId="{BCF455BD-9413-4DF0-86C2-5ED780E78DE1}" destId="{745F64F7-9B14-4E2C-AD4B-AFED4562B6BE}" srcOrd="1" destOrd="0" presId="urn:microsoft.com/office/officeart/2005/8/layout/orgChart1"/>
    <dgm:cxn modelId="{95A9AD50-A57D-4F8B-969F-7DBE9E7825F3}" type="presParOf" srcId="{7982B12C-5206-491A-B9AB-80230DB097E7}" destId="{54C6AAA0-8186-4AED-B4A2-47B621305BA5}" srcOrd="1" destOrd="0" presId="urn:microsoft.com/office/officeart/2005/8/layout/orgChart1"/>
    <dgm:cxn modelId="{FF466AAE-2962-45DE-A030-FA10BEC05F46}" type="presParOf" srcId="{7982B12C-5206-491A-B9AB-80230DB097E7}" destId="{F21A36FC-CC03-41AF-833B-ED1F5FCE422F}" srcOrd="2" destOrd="0" presId="urn:microsoft.com/office/officeart/2005/8/layout/orgChart1"/>
    <dgm:cxn modelId="{181ED4B4-5F0C-43E3-B3A7-789942B219EC}" type="presParOf" srcId="{D9DDD289-EC80-4A22-9AD6-26EF015CAF03}" destId="{633506FC-EA37-4159-BB5F-DBBA2FBAF795}" srcOrd="2" destOrd="0" presId="urn:microsoft.com/office/officeart/2005/8/layout/orgChart1"/>
    <dgm:cxn modelId="{86D91948-A23E-49D8-B9CE-0DE425C5001E}" type="presParOf" srcId="{658669C6-6D89-4A1D-A3A7-11262BB5E19A}" destId="{646E0883-1096-4160-824D-9FCE2A030D21}" srcOrd="4" destOrd="0" presId="urn:microsoft.com/office/officeart/2005/8/layout/orgChart1"/>
    <dgm:cxn modelId="{1C8246AD-8D3A-4646-87DA-E2953C6EF741}" type="presParOf" srcId="{658669C6-6D89-4A1D-A3A7-11262BB5E19A}" destId="{805D0FDB-97E7-4007-B571-99FA459934AD}" srcOrd="5" destOrd="0" presId="urn:microsoft.com/office/officeart/2005/8/layout/orgChart1"/>
    <dgm:cxn modelId="{D994A2CF-0298-493D-8978-480E58318BAA}" type="presParOf" srcId="{805D0FDB-97E7-4007-B571-99FA459934AD}" destId="{A8F03163-0C0B-4F17-A995-131D77E3D552}" srcOrd="0" destOrd="0" presId="urn:microsoft.com/office/officeart/2005/8/layout/orgChart1"/>
    <dgm:cxn modelId="{4CE4089F-1CD7-4A3E-95A7-58F84271A5C0}" type="presParOf" srcId="{A8F03163-0C0B-4F17-A995-131D77E3D552}" destId="{052A3729-D5F0-4E2B-9E0E-EB2B64FB0FFB}" srcOrd="0" destOrd="0" presId="urn:microsoft.com/office/officeart/2005/8/layout/orgChart1"/>
    <dgm:cxn modelId="{EA9E3E29-7546-4BFC-85B9-57F945561348}" type="presParOf" srcId="{A8F03163-0C0B-4F17-A995-131D77E3D552}" destId="{200A64BB-E170-42D1-B440-B3DF05790F7C}" srcOrd="1" destOrd="0" presId="urn:microsoft.com/office/officeart/2005/8/layout/orgChart1"/>
    <dgm:cxn modelId="{909C4A36-DE14-4883-8145-43E52F0F0C29}" type="presParOf" srcId="{805D0FDB-97E7-4007-B571-99FA459934AD}" destId="{BE206777-16E9-44F9-9F83-AE2DC4FB3B36}" srcOrd="1" destOrd="0" presId="urn:microsoft.com/office/officeart/2005/8/layout/orgChart1"/>
    <dgm:cxn modelId="{DE1A5A9C-2EB6-4633-A9B4-B66769119717}" type="presParOf" srcId="{BE206777-16E9-44F9-9F83-AE2DC4FB3B36}" destId="{8AA17C3A-9C18-42EE-A468-7437C8074D2A}" srcOrd="0" destOrd="0" presId="urn:microsoft.com/office/officeart/2005/8/layout/orgChart1"/>
    <dgm:cxn modelId="{8F65184F-5958-4EFC-80B5-EF3A63F6F48E}" type="presParOf" srcId="{BE206777-16E9-44F9-9F83-AE2DC4FB3B36}" destId="{97E9FD50-1F2C-40F5-8030-1FC3DEB561D2}" srcOrd="1" destOrd="0" presId="urn:microsoft.com/office/officeart/2005/8/layout/orgChart1"/>
    <dgm:cxn modelId="{F0D7D4F7-1ED8-4A5E-969D-6CA061EEFFCA}" type="presParOf" srcId="{97E9FD50-1F2C-40F5-8030-1FC3DEB561D2}" destId="{217DA52B-A7BF-49B9-ADCE-9760391E24DD}" srcOrd="0" destOrd="0" presId="urn:microsoft.com/office/officeart/2005/8/layout/orgChart1"/>
    <dgm:cxn modelId="{BB3189C1-CA65-43A6-B48D-3B37B580854C}" type="presParOf" srcId="{217DA52B-A7BF-49B9-ADCE-9760391E24DD}" destId="{73CEED2E-5166-473E-AF80-73440E77694E}" srcOrd="0" destOrd="0" presId="urn:microsoft.com/office/officeart/2005/8/layout/orgChart1"/>
    <dgm:cxn modelId="{A0680F57-A228-4735-8EA5-E16E59681F57}" type="presParOf" srcId="{217DA52B-A7BF-49B9-ADCE-9760391E24DD}" destId="{4D0C782E-9028-4653-B584-13A5C61785FA}" srcOrd="1" destOrd="0" presId="urn:microsoft.com/office/officeart/2005/8/layout/orgChart1"/>
    <dgm:cxn modelId="{8E26706C-F562-4D59-9AE4-92AECCEABB3F}" type="presParOf" srcId="{97E9FD50-1F2C-40F5-8030-1FC3DEB561D2}" destId="{412744CA-390C-471B-A99D-8045C4B41539}" srcOrd="1" destOrd="0" presId="urn:microsoft.com/office/officeart/2005/8/layout/orgChart1"/>
    <dgm:cxn modelId="{C186288B-EF4A-40C5-837A-D3D9BB3F4DB0}" type="presParOf" srcId="{97E9FD50-1F2C-40F5-8030-1FC3DEB561D2}" destId="{61270109-CB33-4B5B-9E15-28DDF5457389}" srcOrd="2" destOrd="0" presId="urn:microsoft.com/office/officeart/2005/8/layout/orgChart1"/>
    <dgm:cxn modelId="{A6BF0CF3-3354-4AEB-801F-E800528A143E}" type="presParOf" srcId="{BE206777-16E9-44F9-9F83-AE2DC4FB3B36}" destId="{6A467003-0266-4798-BD5C-858FC138CC3E}" srcOrd="2" destOrd="0" presId="urn:microsoft.com/office/officeart/2005/8/layout/orgChart1"/>
    <dgm:cxn modelId="{2FD3B3C2-F714-4C39-BB27-AC9A45197044}" type="presParOf" srcId="{BE206777-16E9-44F9-9F83-AE2DC4FB3B36}" destId="{0DD2EB60-5BB4-413D-B3F5-6EF770AC18B0}" srcOrd="3" destOrd="0" presId="urn:microsoft.com/office/officeart/2005/8/layout/orgChart1"/>
    <dgm:cxn modelId="{0CAB4D1D-E190-4C04-9F18-83910C95BE8E}" type="presParOf" srcId="{0DD2EB60-5BB4-413D-B3F5-6EF770AC18B0}" destId="{95B29380-994C-4659-9D7D-2B80ED278BE7}" srcOrd="0" destOrd="0" presId="urn:microsoft.com/office/officeart/2005/8/layout/orgChart1"/>
    <dgm:cxn modelId="{89717F4D-0BD1-4430-991B-2128DB0CAA92}" type="presParOf" srcId="{95B29380-994C-4659-9D7D-2B80ED278BE7}" destId="{3EE2E8FC-98AF-42FD-9E71-DB121CCFB913}" srcOrd="0" destOrd="0" presId="urn:microsoft.com/office/officeart/2005/8/layout/orgChart1"/>
    <dgm:cxn modelId="{BAF9A754-ADDF-4E81-86EA-0BA239F7879A}" type="presParOf" srcId="{95B29380-994C-4659-9D7D-2B80ED278BE7}" destId="{627D342A-DBEA-4B70-931C-7AAB16752B24}" srcOrd="1" destOrd="0" presId="urn:microsoft.com/office/officeart/2005/8/layout/orgChart1"/>
    <dgm:cxn modelId="{2F3320C3-F586-45D2-9ECF-2C8111CB848C}" type="presParOf" srcId="{0DD2EB60-5BB4-413D-B3F5-6EF770AC18B0}" destId="{93DCB32A-5577-4594-AD59-FF8A4C38D2CD}" srcOrd="1" destOrd="0" presId="urn:microsoft.com/office/officeart/2005/8/layout/orgChart1"/>
    <dgm:cxn modelId="{95CEB83E-A22C-4136-A5A1-61FF68BA70F9}" type="presParOf" srcId="{0DD2EB60-5BB4-413D-B3F5-6EF770AC18B0}" destId="{75FE6A97-F6E9-48D5-938B-C49495FF436D}" srcOrd="2" destOrd="0" presId="urn:microsoft.com/office/officeart/2005/8/layout/orgChart1"/>
    <dgm:cxn modelId="{CAA545D3-C1BE-40EB-90A5-B129FCD1C584}" type="presParOf" srcId="{BE206777-16E9-44F9-9F83-AE2DC4FB3B36}" destId="{1819F1A1-E922-47C3-9D67-F26F7D4862D1}" srcOrd="4" destOrd="0" presId="urn:microsoft.com/office/officeart/2005/8/layout/orgChart1"/>
    <dgm:cxn modelId="{88AF3179-9447-43C1-9117-EECBF19DA7E7}" type="presParOf" srcId="{BE206777-16E9-44F9-9F83-AE2DC4FB3B36}" destId="{172EFDD1-08F3-4394-9C5D-825AA23EC409}" srcOrd="5" destOrd="0" presId="urn:microsoft.com/office/officeart/2005/8/layout/orgChart1"/>
    <dgm:cxn modelId="{178B398F-3213-4E5C-A5F0-003667739FB7}" type="presParOf" srcId="{172EFDD1-08F3-4394-9C5D-825AA23EC409}" destId="{D58517FD-C3D7-42F4-937C-B875AC03FB3A}" srcOrd="0" destOrd="0" presId="urn:microsoft.com/office/officeart/2005/8/layout/orgChart1"/>
    <dgm:cxn modelId="{C98F0766-8CDF-4DA0-BE8D-8BC87EA2D569}" type="presParOf" srcId="{D58517FD-C3D7-42F4-937C-B875AC03FB3A}" destId="{D606093F-1FEF-4C0F-AF17-702702E54008}" srcOrd="0" destOrd="0" presId="urn:microsoft.com/office/officeart/2005/8/layout/orgChart1"/>
    <dgm:cxn modelId="{D28A2291-D8A1-45A6-BA05-3EC4C63D57B6}" type="presParOf" srcId="{D58517FD-C3D7-42F4-937C-B875AC03FB3A}" destId="{92EBE58C-8251-41A0-ACD5-1B4D7999EBAE}" srcOrd="1" destOrd="0" presId="urn:microsoft.com/office/officeart/2005/8/layout/orgChart1"/>
    <dgm:cxn modelId="{5AF7A0CE-EC5B-418F-82D2-EAB3C53B7852}" type="presParOf" srcId="{172EFDD1-08F3-4394-9C5D-825AA23EC409}" destId="{6B0524D4-FE60-468D-AE1F-4B2683D67E12}" srcOrd="1" destOrd="0" presId="urn:microsoft.com/office/officeart/2005/8/layout/orgChart1"/>
    <dgm:cxn modelId="{1BE54CEA-D4D9-4C32-A5CF-43279282EBEC}" type="presParOf" srcId="{172EFDD1-08F3-4394-9C5D-825AA23EC409}" destId="{CEE93CD2-5919-4E4D-9DE7-FC31CCC1C200}" srcOrd="2" destOrd="0" presId="urn:microsoft.com/office/officeart/2005/8/layout/orgChart1"/>
    <dgm:cxn modelId="{C3F8CD09-39E4-445A-9AD7-9728159F5521}" type="presParOf" srcId="{805D0FDB-97E7-4007-B571-99FA459934AD}" destId="{C44DA890-ABCD-4C8D-A210-64B8FB7A6F72}" srcOrd="2" destOrd="0" presId="urn:microsoft.com/office/officeart/2005/8/layout/orgChart1"/>
    <dgm:cxn modelId="{D3417408-890E-4C12-B595-66287647837A}" type="presParOf" srcId="{658669C6-6D89-4A1D-A3A7-11262BB5E19A}" destId="{2454BF6E-F8CE-49AD-A87B-966023F2D829}" srcOrd="6" destOrd="0" presId="urn:microsoft.com/office/officeart/2005/8/layout/orgChart1"/>
    <dgm:cxn modelId="{434B0044-F994-4F2A-9590-D908538161F2}" type="presParOf" srcId="{658669C6-6D89-4A1D-A3A7-11262BB5E19A}" destId="{19E94C3B-634F-4E0E-9841-184294F5DED6}" srcOrd="7" destOrd="0" presId="urn:microsoft.com/office/officeart/2005/8/layout/orgChart1"/>
    <dgm:cxn modelId="{D5852724-F472-400F-A748-0D0145C50485}" type="presParOf" srcId="{19E94C3B-634F-4E0E-9841-184294F5DED6}" destId="{69DC6EBC-5D53-49D9-8608-505B98177982}" srcOrd="0" destOrd="0" presId="urn:microsoft.com/office/officeart/2005/8/layout/orgChart1"/>
    <dgm:cxn modelId="{610D1DB6-B8DC-4EAA-B4D9-F3C58D130C24}" type="presParOf" srcId="{69DC6EBC-5D53-49D9-8608-505B98177982}" destId="{62FFADE3-CED3-49F5-BE10-24E7FFA35ECD}" srcOrd="0" destOrd="0" presId="urn:microsoft.com/office/officeart/2005/8/layout/orgChart1"/>
    <dgm:cxn modelId="{91F37686-146B-4F55-B7B8-6612D5697B2E}" type="presParOf" srcId="{69DC6EBC-5D53-49D9-8608-505B98177982}" destId="{295D176C-436B-4B39-89B8-8E82E808DB44}" srcOrd="1" destOrd="0" presId="urn:microsoft.com/office/officeart/2005/8/layout/orgChart1"/>
    <dgm:cxn modelId="{F78A85FB-4079-4661-84C5-C54907F616E6}" type="presParOf" srcId="{19E94C3B-634F-4E0E-9841-184294F5DED6}" destId="{AF7E8FF7-562F-493B-825B-A4B3EBC09CBE}" srcOrd="1" destOrd="0" presId="urn:microsoft.com/office/officeart/2005/8/layout/orgChart1"/>
    <dgm:cxn modelId="{4A7AEC44-CD43-4F16-A797-7AA243BBCD0C}" type="presParOf" srcId="{AF7E8FF7-562F-493B-825B-A4B3EBC09CBE}" destId="{D7FA18FE-A2B6-4B21-B544-7DD6E450B387}" srcOrd="0" destOrd="0" presId="urn:microsoft.com/office/officeart/2005/8/layout/orgChart1"/>
    <dgm:cxn modelId="{7CE8CBBC-5E8D-4482-8029-841CFC708270}" type="presParOf" srcId="{AF7E8FF7-562F-493B-825B-A4B3EBC09CBE}" destId="{EAF64DCF-15B9-409B-9237-0A3BF0D0CC61}" srcOrd="1" destOrd="0" presId="urn:microsoft.com/office/officeart/2005/8/layout/orgChart1"/>
    <dgm:cxn modelId="{B9C5C88B-2CB2-43F1-8FF2-F806FDE36D39}" type="presParOf" srcId="{EAF64DCF-15B9-409B-9237-0A3BF0D0CC61}" destId="{D1DB0BDD-B521-456A-A23F-8B5C674A24EF}" srcOrd="0" destOrd="0" presId="urn:microsoft.com/office/officeart/2005/8/layout/orgChart1"/>
    <dgm:cxn modelId="{661DAB19-34D8-46D2-8584-6E5E5FBF1B02}" type="presParOf" srcId="{D1DB0BDD-B521-456A-A23F-8B5C674A24EF}" destId="{55B1E1BF-08C0-4DAA-B853-AE34D52813EF}" srcOrd="0" destOrd="0" presId="urn:microsoft.com/office/officeart/2005/8/layout/orgChart1"/>
    <dgm:cxn modelId="{42046395-130E-4193-B722-4B05BB8932B7}" type="presParOf" srcId="{D1DB0BDD-B521-456A-A23F-8B5C674A24EF}" destId="{8D54F23B-481C-483C-8405-E8F4F774FE3F}" srcOrd="1" destOrd="0" presId="urn:microsoft.com/office/officeart/2005/8/layout/orgChart1"/>
    <dgm:cxn modelId="{ECD0022B-4F78-4E74-AC5F-9370FBB3BEC5}" type="presParOf" srcId="{EAF64DCF-15B9-409B-9237-0A3BF0D0CC61}" destId="{5B5682D8-C56C-4E1D-92B3-CBA8EF904155}" srcOrd="1" destOrd="0" presId="urn:microsoft.com/office/officeart/2005/8/layout/orgChart1"/>
    <dgm:cxn modelId="{A303FB2F-1944-4DD2-9723-66659BA1D8C5}" type="presParOf" srcId="{EAF64DCF-15B9-409B-9237-0A3BF0D0CC61}" destId="{2408861A-CC77-4F2C-9AF5-5EAB99137CC8}" srcOrd="2" destOrd="0" presId="urn:microsoft.com/office/officeart/2005/8/layout/orgChart1"/>
    <dgm:cxn modelId="{25D2D97A-7B13-4EF8-9CB3-1D4B38F7D691}" type="presParOf" srcId="{AF7E8FF7-562F-493B-825B-A4B3EBC09CBE}" destId="{5ADE30B6-1E42-4926-9862-F7232742E074}" srcOrd="2" destOrd="0" presId="urn:microsoft.com/office/officeart/2005/8/layout/orgChart1"/>
    <dgm:cxn modelId="{2C311E84-B77F-44C1-9150-7ACF6798AE4A}" type="presParOf" srcId="{AF7E8FF7-562F-493B-825B-A4B3EBC09CBE}" destId="{9FE18B04-2FAC-42CE-9736-4C76652874AC}" srcOrd="3" destOrd="0" presId="urn:microsoft.com/office/officeart/2005/8/layout/orgChart1"/>
    <dgm:cxn modelId="{3952AF79-4898-4CA7-A453-FAC53381A327}" type="presParOf" srcId="{9FE18B04-2FAC-42CE-9736-4C76652874AC}" destId="{565EB405-566C-47AA-8689-499BBBB2A857}" srcOrd="0" destOrd="0" presId="urn:microsoft.com/office/officeart/2005/8/layout/orgChart1"/>
    <dgm:cxn modelId="{08A36ECE-6E1D-4C93-833E-44A731140594}" type="presParOf" srcId="{565EB405-566C-47AA-8689-499BBBB2A857}" destId="{4EC9F38E-A991-452F-98A6-CC0684F91F6F}" srcOrd="0" destOrd="0" presId="urn:microsoft.com/office/officeart/2005/8/layout/orgChart1"/>
    <dgm:cxn modelId="{4A6BF1C6-A3C3-4723-9106-B06CF1C1ACC7}" type="presParOf" srcId="{565EB405-566C-47AA-8689-499BBBB2A857}" destId="{04777ACB-7B58-4F8E-8152-6EE87EE1DFBD}" srcOrd="1" destOrd="0" presId="urn:microsoft.com/office/officeart/2005/8/layout/orgChart1"/>
    <dgm:cxn modelId="{D4727CED-4753-4A6B-AC42-F699969FAC86}" type="presParOf" srcId="{9FE18B04-2FAC-42CE-9736-4C76652874AC}" destId="{7728E546-3B0C-4F65-83C3-F0BF4615DDAF}" srcOrd="1" destOrd="0" presId="urn:microsoft.com/office/officeart/2005/8/layout/orgChart1"/>
    <dgm:cxn modelId="{80863ACD-F565-4811-A5E9-E5F93BD21F1B}" type="presParOf" srcId="{9FE18B04-2FAC-42CE-9736-4C76652874AC}" destId="{4C5B216D-6F4D-4575-AC8D-F8003E8111CE}" srcOrd="2" destOrd="0" presId="urn:microsoft.com/office/officeart/2005/8/layout/orgChart1"/>
    <dgm:cxn modelId="{0A2CF667-F791-49E6-AEF4-3DFFA1AD9528}" type="presParOf" srcId="{19E94C3B-634F-4E0E-9841-184294F5DED6}" destId="{83976D7A-8752-4892-95DC-5B899FA48CE3}" srcOrd="2" destOrd="0" presId="urn:microsoft.com/office/officeart/2005/8/layout/orgChart1"/>
    <dgm:cxn modelId="{CE9F0F0A-3558-49FA-AED9-B4183F6F0F6A}" type="presParOf" srcId="{519EE7C2-589F-406E-8D13-E66454D7FB43}" destId="{3D76127F-5221-4B06-A712-6775A86908F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070BBC-2D49-444C-BD15-44BC904141B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A2B4E9-9EE6-4ED0-92A8-079D1CA26BE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EN 50126-1 e EN 50126-2</a:t>
          </a:r>
          <a:endParaRPr lang="en-US" dirty="0"/>
        </a:p>
      </dgm:t>
    </dgm:pt>
    <dgm:pt modelId="{CAF75946-8803-4BFC-A855-566E6BDDE9CB}" type="parTrans" cxnId="{F68AA1AC-414A-43EE-9173-CF8E5F5F6015}">
      <dgm:prSet/>
      <dgm:spPr/>
      <dgm:t>
        <a:bodyPr/>
        <a:lstStyle/>
        <a:p>
          <a:endParaRPr lang="en-US"/>
        </a:p>
      </dgm:t>
    </dgm:pt>
    <dgm:pt modelId="{F70F6B92-5988-428E-B606-B6099BDAFCBE}" type="sibTrans" cxnId="{F68AA1AC-414A-43EE-9173-CF8E5F5F6015}">
      <dgm:prSet/>
      <dgm:spPr/>
      <dgm:t>
        <a:bodyPr/>
        <a:lstStyle/>
        <a:p>
          <a:endParaRPr lang="en-US"/>
        </a:p>
      </dgm:t>
    </dgm:pt>
    <dgm:pt modelId="{F05F6762-9649-4A08-981A-4EB313F4C46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RAMS </a:t>
          </a:r>
          <a:r>
            <a:rPr lang="pt-PT" dirty="0"/>
            <a:t>(</a:t>
          </a:r>
          <a:r>
            <a:rPr lang="pt-PT" dirty="0" err="1"/>
            <a:t>Reliability</a:t>
          </a:r>
          <a:r>
            <a:rPr lang="pt-PT" dirty="0"/>
            <a:t>, </a:t>
          </a:r>
          <a:r>
            <a:rPr lang="pt-PT" dirty="0" err="1"/>
            <a:t>Availability</a:t>
          </a:r>
          <a:r>
            <a:rPr lang="pt-PT" dirty="0"/>
            <a:t>, </a:t>
          </a:r>
          <a:r>
            <a:rPr lang="pt-PT" dirty="0" err="1"/>
            <a:t>Maintainability</a:t>
          </a:r>
          <a:r>
            <a:rPr lang="pt-PT" dirty="0"/>
            <a:t> </a:t>
          </a:r>
          <a:r>
            <a:rPr lang="pt-PT" dirty="0" err="1"/>
            <a:t>and</a:t>
          </a:r>
          <a:r>
            <a:rPr lang="pt-PT" dirty="0"/>
            <a:t> </a:t>
          </a:r>
          <a:r>
            <a:rPr lang="pt-PT" dirty="0" err="1"/>
            <a:t>Safety</a:t>
          </a:r>
          <a:r>
            <a:rPr lang="pt-PT" dirty="0"/>
            <a:t> – Fiabilidade, Disponibilidade, </a:t>
          </a:r>
          <a:r>
            <a:rPr lang="pt-PT" dirty="0" err="1"/>
            <a:t>Manutibilidade</a:t>
          </a:r>
          <a:r>
            <a:rPr lang="pt-PT" dirty="0"/>
            <a:t> e Segurança)</a:t>
          </a:r>
          <a:endParaRPr lang="en-US" dirty="0"/>
        </a:p>
      </dgm:t>
    </dgm:pt>
    <dgm:pt modelId="{7FC444AB-1F6F-4F17-AD49-CB6447BBB23E}" type="parTrans" cxnId="{0D4B4353-39D9-4063-96B7-9C0F99BDBE39}">
      <dgm:prSet/>
      <dgm:spPr/>
      <dgm:t>
        <a:bodyPr/>
        <a:lstStyle/>
        <a:p>
          <a:endParaRPr lang="en-US"/>
        </a:p>
      </dgm:t>
    </dgm:pt>
    <dgm:pt modelId="{F9166578-6B58-4F82-A02D-FF0A937557FB}" type="sibTrans" cxnId="{0D4B4353-39D9-4063-96B7-9C0F99BDBE39}">
      <dgm:prSet/>
      <dgm:spPr/>
      <dgm:t>
        <a:bodyPr/>
        <a:lstStyle/>
        <a:p>
          <a:endParaRPr lang="en-US"/>
        </a:p>
      </dgm:t>
    </dgm:pt>
    <dgm:pt modelId="{5F17D448-503D-4ABE-A9FE-8109AA52F186}">
      <dgm:prSet/>
      <dgm:spPr/>
      <dgm:t>
        <a:bodyPr/>
        <a:lstStyle/>
        <a:p>
          <a:pPr>
            <a:lnSpc>
              <a:spcPct val="100000"/>
            </a:lnSpc>
          </a:pPr>
          <a:r>
            <a:rPr lang="pt-PT"/>
            <a:t>Presunção de conformidade para os requisitos essenciais definidos na Diretiva (UE) 2016/797</a:t>
          </a:r>
          <a:endParaRPr lang="en-US"/>
        </a:p>
      </dgm:t>
    </dgm:pt>
    <dgm:pt modelId="{4EDD45DE-B79F-4384-ADB8-AB83123DFCFF}" type="parTrans" cxnId="{27425A71-7C09-4C29-A638-64B30E63403C}">
      <dgm:prSet/>
      <dgm:spPr/>
      <dgm:t>
        <a:bodyPr/>
        <a:lstStyle/>
        <a:p>
          <a:endParaRPr lang="en-US"/>
        </a:p>
      </dgm:t>
    </dgm:pt>
    <dgm:pt modelId="{E1ED80AD-D03B-445D-A839-4234D9152ACB}" type="sibTrans" cxnId="{27425A71-7C09-4C29-A638-64B30E63403C}">
      <dgm:prSet/>
      <dgm:spPr/>
      <dgm:t>
        <a:bodyPr/>
        <a:lstStyle/>
        <a:p>
          <a:endParaRPr lang="en-US"/>
        </a:p>
      </dgm:t>
    </dgm:pt>
    <dgm:pt modelId="{3B14BC0A-C587-4453-9DBB-3D7ADFBD73B6}">
      <dgm:prSet/>
      <dgm:spPr/>
      <dgm:t>
        <a:bodyPr/>
        <a:lstStyle/>
        <a:p>
          <a:pPr>
            <a:lnSpc>
              <a:spcPct val="100000"/>
            </a:lnSpc>
          </a:pPr>
          <a:r>
            <a:rPr lang="pt-PT"/>
            <a:t>RCM (Reliability Centred Maintenace – Manutenção Baseada na Fiabilidade)</a:t>
          </a:r>
          <a:endParaRPr lang="en-US"/>
        </a:p>
      </dgm:t>
    </dgm:pt>
    <dgm:pt modelId="{130BBE9E-9770-4969-86A2-8044FC5BF14B}" type="parTrans" cxnId="{96733B5B-5658-40FE-A750-B53C4DBFA2C1}">
      <dgm:prSet/>
      <dgm:spPr/>
      <dgm:t>
        <a:bodyPr/>
        <a:lstStyle/>
        <a:p>
          <a:endParaRPr lang="en-US"/>
        </a:p>
      </dgm:t>
    </dgm:pt>
    <dgm:pt modelId="{19418E59-D9B1-43CE-BACA-AE4E892EC307}" type="sibTrans" cxnId="{96733B5B-5658-40FE-A750-B53C4DBFA2C1}">
      <dgm:prSet/>
      <dgm:spPr/>
      <dgm:t>
        <a:bodyPr/>
        <a:lstStyle/>
        <a:p>
          <a:endParaRPr lang="en-US"/>
        </a:p>
      </dgm:t>
    </dgm:pt>
    <dgm:pt modelId="{E5515D66-D747-432A-93F7-6C325493DBAE}">
      <dgm:prSet/>
      <dgm:spPr/>
      <dgm:t>
        <a:bodyPr/>
        <a:lstStyle/>
        <a:p>
          <a:pPr>
            <a:lnSpc>
              <a:spcPct val="100000"/>
            </a:lnSpc>
          </a:pPr>
          <a:r>
            <a:rPr lang="pt-PT" dirty="0" err="1"/>
            <a:t>Machine</a:t>
          </a:r>
          <a:r>
            <a:rPr lang="pt-PT" dirty="0"/>
            <a:t> </a:t>
          </a:r>
          <a:r>
            <a:rPr lang="pt-PT" dirty="0" err="1"/>
            <a:t>Learning</a:t>
          </a:r>
          <a:r>
            <a:rPr lang="pt-PT" dirty="0"/>
            <a:t> &amp; Artificial </a:t>
          </a:r>
          <a:r>
            <a:rPr lang="pt-PT" dirty="0" err="1"/>
            <a:t>Inteligence</a:t>
          </a:r>
          <a:r>
            <a:rPr lang="pt-PT" dirty="0"/>
            <a:t> (AI) </a:t>
          </a:r>
          <a:endParaRPr lang="en-US" dirty="0"/>
        </a:p>
      </dgm:t>
    </dgm:pt>
    <dgm:pt modelId="{29A45D34-1FE7-46C7-8124-0E56A2D0781A}" type="parTrans" cxnId="{99F4AF81-25FC-4A41-A170-00440D9AD556}">
      <dgm:prSet/>
      <dgm:spPr/>
      <dgm:t>
        <a:bodyPr/>
        <a:lstStyle/>
        <a:p>
          <a:endParaRPr lang="en-US"/>
        </a:p>
      </dgm:t>
    </dgm:pt>
    <dgm:pt modelId="{1C3014C2-2150-4D09-AD65-72D76F771AC9}" type="sibTrans" cxnId="{99F4AF81-25FC-4A41-A170-00440D9AD556}">
      <dgm:prSet/>
      <dgm:spPr/>
      <dgm:t>
        <a:bodyPr/>
        <a:lstStyle/>
        <a:p>
          <a:endParaRPr lang="en-US"/>
        </a:p>
      </dgm:t>
    </dgm:pt>
    <dgm:pt modelId="{57B35D8F-FF12-4933-911D-7B496ED7BC16}" type="pres">
      <dgm:prSet presAssocID="{3D070BBC-2D49-444C-BD15-44BC904141BC}" presName="root" presStyleCnt="0">
        <dgm:presLayoutVars>
          <dgm:dir/>
          <dgm:resizeHandles val="exact"/>
        </dgm:presLayoutVars>
      </dgm:prSet>
      <dgm:spPr/>
    </dgm:pt>
    <dgm:pt modelId="{E19EA70D-0259-4371-9367-4F87F3C1BB43}" type="pres">
      <dgm:prSet presAssocID="{E9A2B4E9-9EE6-4ED0-92A8-079D1CA26BE2}" presName="compNode" presStyleCnt="0"/>
      <dgm:spPr/>
    </dgm:pt>
    <dgm:pt modelId="{85BEA26F-F23E-440C-A77E-8E166D56A6EF}" type="pres">
      <dgm:prSet presAssocID="{E9A2B4E9-9EE6-4ED0-92A8-079D1CA26BE2}" presName="bgRect" presStyleLbl="bgShp" presStyleIdx="0" presStyleCnt="5"/>
      <dgm:spPr>
        <a:solidFill>
          <a:srgbClr val="89CBD2"/>
        </a:solidFill>
      </dgm:spPr>
    </dgm:pt>
    <dgm:pt modelId="{FDC3CDAF-8775-4D11-8F8B-FFB1BBD3AC6D}" type="pres">
      <dgm:prSet presAssocID="{E9A2B4E9-9EE6-4ED0-92A8-079D1CA26BE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 with solid fill"/>
        </a:ext>
      </dgm:extLst>
    </dgm:pt>
    <dgm:pt modelId="{817BA4C2-0EAE-4F5B-AE93-534C146215EA}" type="pres">
      <dgm:prSet presAssocID="{E9A2B4E9-9EE6-4ED0-92A8-079D1CA26BE2}" presName="spaceRect" presStyleCnt="0"/>
      <dgm:spPr/>
    </dgm:pt>
    <dgm:pt modelId="{24E1D466-9296-4939-932F-2015AD693205}" type="pres">
      <dgm:prSet presAssocID="{E9A2B4E9-9EE6-4ED0-92A8-079D1CA26BE2}" presName="parTx" presStyleLbl="revTx" presStyleIdx="0" presStyleCnt="5">
        <dgm:presLayoutVars>
          <dgm:chMax val="0"/>
          <dgm:chPref val="0"/>
        </dgm:presLayoutVars>
      </dgm:prSet>
      <dgm:spPr/>
    </dgm:pt>
    <dgm:pt modelId="{D08BF8BE-FACF-4DBD-9879-C9ED5A24D78C}" type="pres">
      <dgm:prSet presAssocID="{F70F6B92-5988-428E-B606-B6099BDAFCBE}" presName="sibTrans" presStyleCnt="0"/>
      <dgm:spPr/>
    </dgm:pt>
    <dgm:pt modelId="{7BA345C7-150C-4239-8021-E3B21F5E4039}" type="pres">
      <dgm:prSet presAssocID="{F05F6762-9649-4A08-981A-4EB313F4C46D}" presName="compNode" presStyleCnt="0"/>
      <dgm:spPr/>
    </dgm:pt>
    <dgm:pt modelId="{96EF2E20-BF99-49A0-A02D-743C77908F1A}" type="pres">
      <dgm:prSet presAssocID="{F05F6762-9649-4A08-981A-4EB313F4C46D}" presName="bgRect" presStyleLbl="bgShp" presStyleIdx="1" presStyleCnt="5"/>
      <dgm:spPr>
        <a:solidFill>
          <a:srgbClr val="89CBD2"/>
        </a:solidFill>
      </dgm:spPr>
    </dgm:pt>
    <dgm:pt modelId="{330E7E91-3507-4F1D-BC0B-22BDF2CB156C}" type="pres">
      <dgm:prSet presAssocID="{F05F6762-9649-4A08-981A-4EB313F4C46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ipboard Partially Checked with solid fill"/>
        </a:ext>
      </dgm:extLst>
    </dgm:pt>
    <dgm:pt modelId="{7DC8917C-6B06-4FA3-B25E-F30970A61056}" type="pres">
      <dgm:prSet presAssocID="{F05F6762-9649-4A08-981A-4EB313F4C46D}" presName="spaceRect" presStyleCnt="0"/>
      <dgm:spPr/>
    </dgm:pt>
    <dgm:pt modelId="{8AEDDAF4-13BD-4954-9E3D-D6B996CF76E2}" type="pres">
      <dgm:prSet presAssocID="{F05F6762-9649-4A08-981A-4EB313F4C46D}" presName="parTx" presStyleLbl="revTx" presStyleIdx="1" presStyleCnt="5">
        <dgm:presLayoutVars>
          <dgm:chMax val="0"/>
          <dgm:chPref val="0"/>
        </dgm:presLayoutVars>
      </dgm:prSet>
      <dgm:spPr/>
    </dgm:pt>
    <dgm:pt modelId="{38BD42BD-DA69-4262-B065-520FA5FB64B8}" type="pres">
      <dgm:prSet presAssocID="{F9166578-6B58-4F82-A02D-FF0A937557FB}" presName="sibTrans" presStyleCnt="0"/>
      <dgm:spPr/>
    </dgm:pt>
    <dgm:pt modelId="{17E21FDD-2DED-4211-B292-A0026BEB8795}" type="pres">
      <dgm:prSet presAssocID="{5F17D448-503D-4ABE-A9FE-8109AA52F186}" presName="compNode" presStyleCnt="0"/>
      <dgm:spPr/>
    </dgm:pt>
    <dgm:pt modelId="{57506F19-E848-4494-9F40-2AE3E6CD52EF}" type="pres">
      <dgm:prSet presAssocID="{5F17D448-503D-4ABE-A9FE-8109AA52F186}" presName="bgRect" presStyleLbl="bgShp" presStyleIdx="2" presStyleCnt="5"/>
      <dgm:spPr>
        <a:solidFill>
          <a:srgbClr val="89CBD2"/>
        </a:solidFill>
      </dgm:spPr>
    </dgm:pt>
    <dgm:pt modelId="{70EDABFD-0D19-4EEC-9794-E8CA068D4361}" type="pres">
      <dgm:prSet presAssocID="{5F17D448-503D-4ABE-A9FE-8109AA52F18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urt with solid fill"/>
        </a:ext>
      </dgm:extLst>
    </dgm:pt>
    <dgm:pt modelId="{3E4DD1CB-9615-460A-A2FE-AF3CEB1B0A53}" type="pres">
      <dgm:prSet presAssocID="{5F17D448-503D-4ABE-A9FE-8109AA52F186}" presName="spaceRect" presStyleCnt="0"/>
      <dgm:spPr/>
    </dgm:pt>
    <dgm:pt modelId="{6076F48A-BC66-47A2-98AD-5FB32F7D1696}" type="pres">
      <dgm:prSet presAssocID="{5F17D448-503D-4ABE-A9FE-8109AA52F186}" presName="parTx" presStyleLbl="revTx" presStyleIdx="2" presStyleCnt="5">
        <dgm:presLayoutVars>
          <dgm:chMax val="0"/>
          <dgm:chPref val="0"/>
        </dgm:presLayoutVars>
      </dgm:prSet>
      <dgm:spPr/>
    </dgm:pt>
    <dgm:pt modelId="{C9942E89-3CD4-493B-830B-6BBFBD38A230}" type="pres">
      <dgm:prSet presAssocID="{E1ED80AD-D03B-445D-A839-4234D9152ACB}" presName="sibTrans" presStyleCnt="0"/>
      <dgm:spPr/>
    </dgm:pt>
    <dgm:pt modelId="{6F978913-50F9-4453-A823-3F5632A450A3}" type="pres">
      <dgm:prSet presAssocID="{3B14BC0A-C587-4453-9DBB-3D7ADFBD73B6}" presName="compNode" presStyleCnt="0"/>
      <dgm:spPr/>
    </dgm:pt>
    <dgm:pt modelId="{1D9662B2-FDF8-4D58-BC2C-FC48503FD3D5}" type="pres">
      <dgm:prSet presAssocID="{3B14BC0A-C587-4453-9DBB-3D7ADFBD73B6}" presName="bgRect" presStyleLbl="bgShp" presStyleIdx="3" presStyleCnt="5"/>
      <dgm:spPr>
        <a:solidFill>
          <a:srgbClr val="89CBD2"/>
        </a:solidFill>
      </dgm:spPr>
    </dgm:pt>
    <dgm:pt modelId="{98BA631E-7C65-4ECD-B90A-92EE73214BFA}" type="pres">
      <dgm:prSet presAssocID="{3B14BC0A-C587-4453-9DBB-3D7ADFBD73B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chart with solid fill"/>
        </a:ext>
      </dgm:extLst>
    </dgm:pt>
    <dgm:pt modelId="{E29F4236-739B-4C29-A970-14D2B8551FAA}" type="pres">
      <dgm:prSet presAssocID="{3B14BC0A-C587-4453-9DBB-3D7ADFBD73B6}" presName="spaceRect" presStyleCnt="0"/>
      <dgm:spPr/>
    </dgm:pt>
    <dgm:pt modelId="{72DA4A81-671B-4E8A-A167-987158E37EFC}" type="pres">
      <dgm:prSet presAssocID="{3B14BC0A-C587-4453-9DBB-3D7ADFBD73B6}" presName="parTx" presStyleLbl="revTx" presStyleIdx="3" presStyleCnt="5">
        <dgm:presLayoutVars>
          <dgm:chMax val="0"/>
          <dgm:chPref val="0"/>
        </dgm:presLayoutVars>
      </dgm:prSet>
      <dgm:spPr/>
    </dgm:pt>
    <dgm:pt modelId="{BE1C20D2-8A23-499E-92C6-A6FA26D7739C}" type="pres">
      <dgm:prSet presAssocID="{19418E59-D9B1-43CE-BACA-AE4E892EC307}" presName="sibTrans" presStyleCnt="0"/>
      <dgm:spPr/>
    </dgm:pt>
    <dgm:pt modelId="{E8DF5D57-87F3-4626-8C1C-E9CB48A5C994}" type="pres">
      <dgm:prSet presAssocID="{E5515D66-D747-432A-93F7-6C325493DBAE}" presName="compNode" presStyleCnt="0"/>
      <dgm:spPr/>
    </dgm:pt>
    <dgm:pt modelId="{04F8341C-3DA1-4120-8640-54D943931B6B}" type="pres">
      <dgm:prSet presAssocID="{E5515D66-D747-432A-93F7-6C325493DBAE}" presName="bgRect" presStyleLbl="bgShp" presStyleIdx="4" presStyleCnt="5"/>
      <dgm:spPr>
        <a:solidFill>
          <a:srgbClr val="89CBD2"/>
        </a:solidFill>
      </dgm:spPr>
    </dgm:pt>
    <dgm:pt modelId="{462C650A-1469-46B1-8BB2-CA8429753767}" type="pres">
      <dgm:prSet presAssocID="{E5515D66-D747-432A-93F7-6C325493DBA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ô"/>
        </a:ext>
      </dgm:extLst>
    </dgm:pt>
    <dgm:pt modelId="{B1FDD8F1-151C-4103-84A6-2BFD4A7CDEE4}" type="pres">
      <dgm:prSet presAssocID="{E5515D66-D747-432A-93F7-6C325493DBAE}" presName="spaceRect" presStyleCnt="0"/>
      <dgm:spPr/>
    </dgm:pt>
    <dgm:pt modelId="{C246DA08-D2E9-4A54-92A0-8A8FA148CB86}" type="pres">
      <dgm:prSet presAssocID="{E5515D66-D747-432A-93F7-6C325493DBAE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2C64526-17A0-4003-8CC0-7943B0C9412C}" type="presOf" srcId="{F05F6762-9649-4A08-981A-4EB313F4C46D}" destId="{8AEDDAF4-13BD-4954-9E3D-D6B996CF76E2}" srcOrd="0" destOrd="0" presId="urn:microsoft.com/office/officeart/2018/2/layout/IconVerticalSolidList"/>
    <dgm:cxn modelId="{9082CC28-EA6C-4CC5-A5C6-A9218A960AA0}" type="presOf" srcId="{E5515D66-D747-432A-93F7-6C325493DBAE}" destId="{C246DA08-D2E9-4A54-92A0-8A8FA148CB86}" srcOrd="0" destOrd="0" presId="urn:microsoft.com/office/officeart/2018/2/layout/IconVerticalSolidList"/>
    <dgm:cxn modelId="{96733B5B-5658-40FE-A750-B53C4DBFA2C1}" srcId="{3D070BBC-2D49-444C-BD15-44BC904141BC}" destId="{3B14BC0A-C587-4453-9DBB-3D7ADFBD73B6}" srcOrd="3" destOrd="0" parTransId="{130BBE9E-9770-4969-86A2-8044FC5BF14B}" sibTransId="{19418E59-D9B1-43CE-BACA-AE4E892EC307}"/>
    <dgm:cxn modelId="{13E5555D-F67A-4AFD-A2FF-74E98F7E1079}" type="presOf" srcId="{3B14BC0A-C587-4453-9DBB-3D7ADFBD73B6}" destId="{72DA4A81-671B-4E8A-A167-987158E37EFC}" srcOrd="0" destOrd="0" presId="urn:microsoft.com/office/officeart/2018/2/layout/IconVerticalSolidList"/>
    <dgm:cxn modelId="{27425A71-7C09-4C29-A638-64B30E63403C}" srcId="{3D070BBC-2D49-444C-BD15-44BC904141BC}" destId="{5F17D448-503D-4ABE-A9FE-8109AA52F186}" srcOrd="2" destOrd="0" parTransId="{4EDD45DE-B79F-4384-ADB8-AB83123DFCFF}" sibTransId="{E1ED80AD-D03B-445D-A839-4234D9152ACB}"/>
    <dgm:cxn modelId="{0D4B4353-39D9-4063-96B7-9C0F99BDBE39}" srcId="{3D070BBC-2D49-444C-BD15-44BC904141BC}" destId="{F05F6762-9649-4A08-981A-4EB313F4C46D}" srcOrd="1" destOrd="0" parTransId="{7FC444AB-1F6F-4F17-AD49-CB6447BBB23E}" sibTransId="{F9166578-6B58-4F82-A02D-FF0A937557FB}"/>
    <dgm:cxn modelId="{99F4AF81-25FC-4A41-A170-00440D9AD556}" srcId="{3D070BBC-2D49-444C-BD15-44BC904141BC}" destId="{E5515D66-D747-432A-93F7-6C325493DBAE}" srcOrd="4" destOrd="0" parTransId="{29A45D34-1FE7-46C7-8124-0E56A2D0781A}" sibTransId="{1C3014C2-2150-4D09-AD65-72D76F771AC9}"/>
    <dgm:cxn modelId="{4942D78D-2E40-459E-A27A-3799FA9B9984}" type="presOf" srcId="{E9A2B4E9-9EE6-4ED0-92A8-079D1CA26BE2}" destId="{24E1D466-9296-4939-932F-2015AD693205}" srcOrd="0" destOrd="0" presId="urn:microsoft.com/office/officeart/2018/2/layout/IconVerticalSolidList"/>
    <dgm:cxn modelId="{ADDEC6AA-2BDD-4E9C-9BA5-F3A9E2BA41F5}" type="presOf" srcId="{3D070BBC-2D49-444C-BD15-44BC904141BC}" destId="{57B35D8F-FF12-4933-911D-7B496ED7BC16}" srcOrd="0" destOrd="0" presId="urn:microsoft.com/office/officeart/2018/2/layout/IconVerticalSolidList"/>
    <dgm:cxn modelId="{F68AA1AC-414A-43EE-9173-CF8E5F5F6015}" srcId="{3D070BBC-2D49-444C-BD15-44BC904141BC}" destId="{E9A2B4E9-9EE6-4ED0-92A8-079D1CA26BE2}" srcOrd="0" destOrd="0" parTransId="{CAF75946-8803-4BFC-A855-566E6BDDE9CB}" sibTransId="{F70F6B92-5988-428E-B606-B6099BDAFCBE}"/>
    <dgm:cxn modelId="{A0C60FB7-F115-4692-B317-932D2F57BBD7}" type="presOf" srcId="{5F17D448-503D-4ABE-A9FE-8109AA52F186}" destId="{6076F48A-BC66-47A2-98AD-5FB32F7D1696}" srcOrd="0" destOrd="0" presId="urn:microsoft.com/office/officeart/2018/2/layout/IconVerticalSolidList"/>
    <dgm:cxn modelId="{2ECE1238-1E37-4E08-9881-395332317812}" type="presParOf" srcId="{57B35D8F-FF12-4933-911D-7B496ED7BC16}" destId="{E19EA70D-0259-4371-9367-4F87F3C1BB43}" srcOrd="0" destOrd="0" presId="urn:microsoft.com/office/officeart/2018/2/layout/IconVerticalSolidList"/>
    <dgm:cxn modelId="{758201D2-DE5F-4809-9655-45A7F6D092DC}" type="presParOf" srcId="{E19EA70D-0259-4371-9367-4F87F3C1BB43}" destId="{85BEA26F-F23E-440C-A77E-8E166D56A6EF}" srcOrd="0" destOrd="0" presId="urn:microsoft.com/office/officeart/2018/2/layout/IconVerticalSolidList"/>
    <dgm:cxn modelId="{1A953988-EADC-491B-8F41-6F6C44E147D6}" type="presParOf" srcId="{E19EA70D-0259-4371-9367-4F87F3C1BB43}" destId="{FDC3CDAF-8775-4D11-8F8B-FFB1BBD3AC6D}" srcOrd="1" destOrd="0" presId="urn:microsoft.com/office/officeart/2018/2/layout/IconVerticalSolidList"/>
    <dgm:cxn modelId="{0DA46660-74C3-4E34-A123-18DD2E5EE20C}" type="presParOf" srcId="{E19EA70D-0259-4371-9367-4F87F3C1BB43}" destId="{817BA4C2-0EAE-4F5B-AE93-534C146215EA}" srcOrd="2" destOrd="0" presId="urn:microsoft.com/office/officeart/2018/2/layout/IconVerticalSolidList"/>
    <dgm:cxn modelId="{5DB83E71-D3A8-4C9E-B865-1B0FAFE1E877}" type="presParOf" srcId="{E19EA70D-0259-4371-9367-4F87F3C1BB43}" destId="{24E1D466-9296-4939-932F-2015AD693205}" srcOrd="3" destOrd="0" presId="urn:microsoft.com/office/officeart/2018/2/layout/IconVerticalSolidList"/>
    <dgm:cxn modelId="{47C160A9-C455-44CA-A674-D159C52BFDED}" type="presParOf" srcId="{57B35D8F-FF12-4933-911D-7B496ED7BC16}" destId="{D08BF8BE-FACF-4DBD-9879-C9ED5A24D78C}" srcOrd="1" destOrd="0" presId="urn:microsoft.com/office/officeart/2018/2/layout/IconVerticalSolidList"/>
    <dgm:cxn modelId="{3CC60D0E-AC3F-47DA-BBD3-87F4CD187AAC}" type="presParOf" srcId="{57B35D8F-FF12-4933-911D-7B496ED7BC16}" destId="{7BA345C7-150C-4239-8021-E3B21F5E4039}" srcOrd="2" destOrd="0" presId="urn:microsoft.com/office/officeart/2018/2/layout/IconVerticalSolidList"/>
    <dgm:cxn modelId="{087B6143-3A59-456F-9A80-42298E2BD53F}" type="presParOf" srcId="{7BA345C7-150C-4239-8021-E3B21F5E4039}" destId="{96EF2E20-BF99-49A0-A02D-743C77908F1A}" srcOrd="0" destOrd="0" presId="urn:microsoft.com/office/officeart/2018/2/layout/IconVerticalSolidList"/>
    <dgm:cxn modelId="{A3999EFE-E3E8-4FD6-AD75-C61FF83F4627}" type="presParOf" srcId="{7BA345C7-150C-4239-8021-E3B21F5E4039}" destId="{330E7E91-3507-4F1D-BC0B-22BDF2CB156C}" srcOrd="1" destOrd="0" presId="urn:microsoft.com/office/officeart/2018/2/layout/IconVerticalSolidList"/>
    <dgm:cxn modelId="{D47F677A-36A2-4436-848F-0824E01421A5}" type="presParOf" srcId="{7BA345C7-150C-4239-8021-E3B21F5E4039}" destId="{7DC8917C-6B06-4FA3-B25E-F30970A61056}" srcOrd="2" destOrd="0" presId="urn:microsoft.com/office/officeart/2018/2/layout/IconVerticalSolidList"/>
    <dgm:cxn modelId="{192C8A55-0BB5-4729-9576-93B1FF83F29A}" type="presParOf" srcId="{7BA345C7-150C-4239-8021-E3B21F5E4039}" destId="{8AEDDAF4-13BD-4954-9E3D-D6B996CF76E2}" srcOrd="3" destOrd="0" presId="urn:microsoft.com/office/officeart/2018/2/layout/IconVerticalSolidList"/>
    <dgm:cxn modelId="{E1376A90-2697-40C1-9557-298121EC8590}" type="presParOf" srcId="{57B35D8F-FF12-4933-911D-7B496ED7BC16}" destId="{38BD42BD-DA69-4262-B065-520FA5FB64B8}" srcOrd="3" destOrd="0" presId="urn:microsoft.com/office/officeart/2018/2/layout/IconVerticalSolidList"/>
    <dgm:cxn modelId="{7EDE6838-981F-415A-98BE-96052F9DA764}" type="presParOf" srcId="{57B35D8F-FF12-4933-911D-7B496ED7BC16}" destId="{17E21FDD-2DED-4211-B292-A0026BEB8795}" srcOrd="4" destOrd="0" presId="urn:microsoft.com/office/officeart/2018/2/layout/IconVerticalSolidList"/>
    <dgm:cxn modelId="{2C6EED32-F096-407A-A071-A7F8C6B7AEC5}" type="presParOf" srcId="{17E21FDD-2DED-4211-B292-A0026BEB8795}" destId="{57506F19-E848-4494-9F40-2AE3E6CD52EF}" srcOrd="0" destOrd="0" presId="urn:microsoft.com/office/officeart/2018/2/layout/IconVerticalSolidList"/>
    <dgm:cxn modelId="{E7E0E108-6516-42A2-8A2D-E9781D696F16}" type="presParOf" srcId="{17E21FDD-2DED-4211-B292-A0026BEB8795}" destId="{70EDABFD-0D19-4EEC-9794-E8CA068D4361}" srcOrd="1" destOrd="0" presId="urn:microsoft.com/office/officeart/2018/2/layout/IconVerticalSolidList"/>
    <dgm:cxn modelId="{BA827C33-42EF-4001-8749-F8A661B29BE4}" type="presParOf" srcId="{17E21FDD-2DED-4211-B292-A0026BEB8795}" destId="{3E4DD1CB-9615-460A-A2FE-AF3CEB1B0A53}" srcOrd="2" destOrd="0" presId="urn:microsoft.com/office/officeart/2018/2/layout/IconVerticalSolidList"/>
    <dgm:cxn modelId="{B4BA4DF6-AAD0-456C-B27D-B00814764E79}" type="presParOf" srcId="{17E21FDD-2DED-4211-B292-A0026BEB8795}" destId="{6076F48A-BC66-47A2-98AD-5FB32F7D1696}" srcOrd="3" destOrd="0" presId="urn:microsoft.com/office/officeart/2018/2/layout/IconVerticalSolidList"/>
    <dgm:cxn modelId="{00335244-4877-4EBA-80A3-021E34587421}" type="presParOf" srcId="{57B35D8F-FF12-4933-911D-7B496ED7BC16}" destId="{C9942E89-3CD4-493B-830B-6BBFBD38A230}" srcOrd="5" destOrd="0" presId="urn:microsoft.com/office/officeart/2018/2/layout/IconVerticalSolidList"/>
    <dgm:cxn modelId="{33CF25CC-C31D-4A94-9773-CE834841A87B}" type="presParOf" srcId="{57B35D8F-FF12-4933-911D-7B496ED7BC16}" destId="{6F978913-50F9-4453-A823-3F5632A450A3}" srcOrd="6" destOrd="0" presId="urn:microsoft.com/office/officeart/2018/2/layout/IconVerticalSolidList"/>
    <dgm:cxn modelId="{056FA76F-832D-42F7-8C9C-11778CB4ECF5}" type="presParOf" srcId="{6F978913-50F9-4453-A823-3F5632A450A3}" destId="{1D9662B2-FDF8-4D58-BC2C-FC48503FD3D5}" srcOrd="0" destOrd="0" presId="urn:microsoft.com/office/officeart/2018/2/layout/IconVerticalSolidList"/>
    <dgm:cxn modelId="{E6BA993F-F9B3-448B-9268-0CA2914E0223}" type="presParOf" srcId="{6F978913-50F9-4453-A823-3F5632A450A3}" destId="{98BA631E-7C65-4ECD-B90A-92EE73214BFA}" srcOrd="1" destOrd="0" presId="urn:microsoft.com/office/officeart/2018/2/layout/IconVerticalSolidList"/>
    <dgm:cxn modelId="{76959114-09E7-42D4-8DB0-52B908F107DA}" type="presParOf" srcId="{6F978913-50F9-4453-A823-3F5632A450A3}" destId="{E29F4236-739B-4C29-A970-14D2B8551FAA}" srcOrd="2" destOrd="0" presId="urn:microsoft.com/office/officeart/2018/2/layout/IconVerticalSolidList"/>
    <dgm:cxn modelId="{D18748BC-C108-4D1F-83B3-CDF9CBDCC255}" type="presParOf" srcId="{6F978913-50F9-4453-A823-3F5632A450A3}" destId="{72DA4A81-671B-4E8A-A167-987158E37EFC}" srcOrd="3" destOrd="0" presId="urn:microsoft.com/office/officeart/2018/2/layout/IconVerticalSolidList"/>
    <dgm:cxn modelId="{40A226B6-4BE4-4196-9885-DED4D5C1CDCC}" type="presParOf" srcId="{57B35D8F-FF12-4933-911D-7B496ED7BC16}" destId="{BE1C20D2-8A23-499E-92C6-A6FA26D7739C}" srcOrd="7" destOrd="0" presId="urn:microsoft.com/office/officeart/2018/2/layout/IconVerticalSolidList"/>
    <dgm:cxn modelId="{1C36F4E3-59DB-4D6F-B88E-5D0877E269C2}" type="presParOf" srcId="{57B35D8F-FF12-4933-911D-7B496ED7BC16}" destId="{E8DF5D57-87F3-4626-8C1C-E9CB48A5C994}" srcOrd="8" destOrd="0" presId="urn:microsoft.com/office/officeart/2018/2/layout/IconVerticalSolidList"/>
    <dgm:cxn modelId="{A66584B8-334A-48B3-A35E-F82BFE3E60B7}" type="presParOf" srcId="{E8DF5D57-87F3-4626-8C1C-E9CB48A5C994}" destId="{04F8341C-3DA1-4120-8640-54D943931B6B}" srcOrd="0" destOrd="0" presId="urn:microsoft.com/office/officeart/2018/2/layout/IconVerticalSolidList"/>
    <dgm:cxn modelId="{5A217ABD-89C2-44C8-81CA-CA01F52FED5A}" type="presParOf" srcId="{E8DF5D57-87F3-4626-8C1C-E9CB48A5C994}" destId="{462C650A-1469-46B1-8BB2-CA8429753767}" srcOrd="1" destOrd="0" presId="urn:microsoft.com/office/officeart/2018/2/layout/IconVerticalSolidList"/>
    <dgm:cxn modelId="{3230480F-677F-422C-8A2F-DBDDC92104B9}" type="presParOf" srcId="{E8DF5D57-87F3-4626-8C1C-E9CB48A5C994}" destId="{B1FDD8F1-151C-4103-84A6-2BFD4A7CDEE4}" srcOrd="2" destOrd="0" presId="urn:microsoft.com/office/officeart/2018/2/layout/IconVerticalSolidList"/>
    <dgm:cxn modelId="{890E93E0-1D39-4028-A8F0-CECB6014C2C2}" type="presParOf" srcId="{E8DF5D57-87F3-4626-8C1C-E9CB48A5C994}" destId="{C246DA08-D2E9-4A54-92A0-8A8FA148CB8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E30B6-1E42-4926-9862-F7232742E074}">
      <dsp:nvSpPr>
        <dsp:cNvPr id="0" name=""/>
        <dsp:cNvSpPr/>
      </dsp:nvSpPr>
      <dsp:spPr>
        <a:xfrm>
          <a:off x="8610134" y="1351798"/>
          <a:ext cx="293378" cy="10145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4511"/>
              </a:lnTo>
              <a:lnTo>
                <a:pt x="293378" y="101451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A18FE-A2B6-4B21-B544-7DD6E450B387}">
      <dsp:nvSpPr>
        <dsp:cNvPr id="0" name=""/>
        <dsp:cNvSpPr/>
      </dsp:nvSpPr>
      <dsp:spPr>
        <a:xfrm>
          <a:off x="8610134" y="1351798"/>
          <a:ext cx="293378" cy="398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867"/>
              </a:lnTo>
              <a:lnTo>
                <a:pt x="293378" y="3988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54BF6E-F8CE-49AD-A87B-966023F2D829}">
      <dsp:nvSpPr>
        <dsp:cNvPr id="0" name=""/>
        <dsp:cNvSpPr/>
      </dsp:nvSpPr>
      <dsp:spPr>
        <a:xfrm>
          <a:off x="5264624" y="736154"/>
          <a:ext cx="4127853" cy="182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045"/>
              </a:lnTo>
              <a:lnTo>
                <a:pt x="4127853" y="91045"/>
              </a:lnTo>
              <a:lnTo>
                <a:pt x="4127853" y="1820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19F1A1-E922-47C3-9D67-F26F7D4862D1}">
      <dsp:nvSpPr>
        <dsp:cNvPr id="0" name=""/>
        <dsp:cNvSpPr/>
      </dsp:nvSpPr>
      <dsp:spPr>
        <a:xfrm>
          <a:off x="5858232" y="1351798"/>
          <a:ext cx="293378" cy="18385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8561"/>
              </a:lnTo>
              <a:lnTo>
                <a:pt x="293378" y="183856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467003-0266-4798-BD5C-858FC138CC3E}">
      <dsp:nvSpPr>
        <dsp:cNvPr id="0" name=""/>
        <dsp:cNvSpPr/>
      </dsp:nvSpPr>
      <dsp:spPr>
        <a:xfrm>
          <a:off x="5858232" y="1351798"/>
          <a:ext cx="293378" cy="11562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6235"/>
              </a:lnTo>
              <a:lnTo>
                <a:pt x="293378" y="115623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A17C3A-9C18-42EE-A468-7437C8074D2A}">
      <dsp:nvSpPr>
        <dsp:cNvPr id="0" name=""/>
        <dsp:cNvSpPr/>
      </dsp:nvSpPr>
      <dsp:spPr>
        <a:xfrm>
          <a:off x="5858232" y="1351798"/>
          <a:ext cx="293378" cy="4697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9729"/>
              </a:lnTo>
              <a:lnTo>
                <a:pt x="293378" y="4697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6E0883-1096-4160-824D-9FCE2A030D21}">
      <dsp:nvSpPr>
        <dsp:cNvPr id="0" name=""/>
        <dsp:cNvSpPr/>
      </dsp:nvSpPr>
      <dsp:spPr>
        <a:xfrm>
          <a:off x="5264624" y="736154"/>
          <a:ext cx="1375951" cy="182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045"/>
              </a:lnTo>
              <a:lnTo>
                <a:pt x="1375951" y="91045"/>
              </a:lnTo>
              <a:lnTo>
                <a:pt x="1375951" y="1820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949014-9602-4D8E-8171-E3052B75F921}">
      <dsp:nvSpPr>
        <dsp:cNvPr id="0" name=""/>
        <dsp:cNvSpPr/>
      </dsp:nvSpPr>
      <dsp:spPr>
        <a:xfrm>
          <a:off x="3106330" y="1351798"/>
          <a:ext cx="293378" cy="34770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7087"/>
              </a:lnTo>
              <a:lnTo>
                <a:pt x="293378" y="347708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509B75-2BA0-4CBA-9D4A-7A82A5CBB62D}">
      <dsp:nvSpPr>
        <dsp:cNvPr id="0" name=""/>
        <dsp:cNvSpPr/>
      </dsp:nvSpPr>
      <dsp:spPr>
        <a:xfrm>
          <a:off x="3106330" y="1351798"/>
          <a:ext cx="293378" cy="2861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1443"/>
              </a:lnTo>
              <a:lnTo>
                <a:pt x="293378" y="286144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2898AB-8025-43C5-A301-641895EED70B}">
      <dsp:nvSpPr>
        <dsp:cNvPr id="0" name=""/>
        <dsp:cNvSpPr/>
      </dsp:nvSpPr>
      <dsp:spPr>
        <a:xfrm>
          <a:off x="3106330" y="1351798"/>
          <a:ext cx="293378" cy="2245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5799"/>
              </a:lnTo>
              <a:lnTo>
                <a:pt x="293378" y="224579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A73E26-1370-4AF9-82E3-E2392D8491A3}">
      <dsp:nvSpPr>
        <dsp:cNvPr id="0" name=""/>
        <dsp:cNvSpPr/>
      </dsp:nvSpPr>
      <dsp:spPr>
        <a:xfrm>
          <a:off x="3106330" y="1351798"/>
          <a:ext cx="293378" cy="1630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0155"/>
              </a:lnTo>
              <a:lnTo>
                <a:pt x="293378" y="163015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D1BE0E-8756-4ACD-9D1D-92A2308A70B8}">
      <dsp:nvSpPr>
        <dsp:cNvPr id="0" name=""/>
        <dsp:cNvSpPr/>
      </dsp:nvSpPr>
      <dsp:spPr>
        <a:xfrm>
          <a:off x="3106330" y="1351798"/>
          <a:ext cx="293378" cy="10145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4511"/>
              </a:lnTo>
              <a:lnTo>
                <a:pt x="293378" y="101451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1D9C17-8EB3-4B63-A562-971194864A43}">
      <dsp:nvSpPr>
        <dsp:cNvPr id="0" name=""/>
        <dsp:cNvSpPr/>
      </dsp:nvSpPr>
      <dsp:spPr>
        <a:xfrm>
          <a:off x="3106330" y="1351798"/>
          <a:ext cx="293378" cy="398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867"/>
              </a:lnTo>
              <a:lnTo>
                <a:pt x="293378" y="3988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260094-F93B-4F80-9DFF-007658195F87}">
      <dsp:nvSpPr>
        <dsp:cNvPr id="0" name=""/>
        <dsp:cNvSpPr/>
      </dsp:nvSpPr>
      <dsp:spPr>
        <a:xfrm>
          <a:off x="3888673" y="736154"/>
          <a:ext cx="1375951" cy="182091"/>
        </a:xfrm>
        <a:custGeom>
          <a:avLst/>
          <a:gdLst/>
          <a:ahLst/>
          <a:cxnLst/>
          <a:rect l="0" t="0" r="0" b="0"/>
          <a:pathLst>
            <a:path>
              <a:moveTo>
                <a:pt x="1375951" y="0"/>
              </a:moveTo>
              <a:lnTo>
                <a:pt x="1375951" y="91045"/>
              </a:lnTo>
              <a:lnTo>
                <a:pt x="0" y="91045"/>
              </a:lnTo>
              <a:lnTo>
                <a:pt x="0" y="1820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D7E519-D335-4B86-8450-C7B2373F0C7B}">
      <dsp:nvSpPr>
        <dsp:cNvPr id="0" name=""/>
        <dsp:cNvSpPr/>
      </dsp:nvSpPr>
      <dsp:spPr>
        <a:xfrm>
          <a:off x="354428" y="1677153"/>
          <a:ext cx="293378" cy="10145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4511"/>
              </a:lnTo>
              <a:lnTo>
                <a:pt x="293378" y="101451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659923-8B3E-418A-9CE5-74EE4D23320D}">
      <dsp:nvSpPr>
        <dsp:cNvPr id="0" name=""/>
        <dsp:cNvSpPr/>
      </dsp:nvSpPr>
      <dsp:spPr>
        <a:xfrm>
          <a:off x="354428" y="1677153"/>
          <a:ext cx="293378" cy="398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867"/>
              </a:lnTo>
              <a:lnTo>
                <a:pt x="293378" y="3988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4F061E-EAC8-491E-BD72-C7F978060718}">
      <dsp:nvSpPr>
        <dsp:cNvPr id="0" name=""/>
        <dsp:cNvSpPr/>
      </dsp:nvSpPr>
      <dsp:spPr>
        <a:xfrm>
          <a:off x="1136770" y="736154"/>
          <a:ext cx="4127853" cy="182091"/>
        </a:xfrm>
        <a:custGeom>
          <a:avLst/>
          <a:gdLst/>
          <a:ahLst/>
          <a:cxnLst/>
          <a:rect l="0" t="0" r="0" b="0"/>
          <a:pathLst>
            <a:path>
              <a:moveTo>
                <a:pt x="4127853" y="0"/>
              </a:moveTo>
              <a:lnTo>
                <a:pt x="4127853" y="91045"/>
              </a:lnTo>
              <a:lnTo>
                <a:pt x="0" y="91045"/>
              </a:lnTo>
              <a:lnTo>
                <a:pt x="0" y="1820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F9711A-BA01-4E12-889E-8498B18F4B34}">
      <dsp:nvSpPr>
        <dsp:cNvPr id="0" name=""/>
        <dsp:cNvSpPr/>
      </dsp:nvSpPr>
      <dsp:spPr>
        <a:xfrm>
          <a:off x="3933498" y="347"/>
          <a:ext cx="2662252" cy="735807"/>
        </a:xfrm>
        <a:prstGeom prst="rect">
          <a:avLst/>
        </a:prstGeom>
        <a:solidFill>
          <a:srgbClr val="00AC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4400" b="1" kern="1200" dirty="0"/>
            <a:t>Ferrovia</a:t>
          </a:r>
        </a:p>
      </dsp:txBody>
      <dsp:txXfrm>
        <a:off x="3933498" y="347"/>
        <a:ext cx="2662252" cy="735807"/>
      </dsp:txXfrm>
    </dsp:sp>
    <dsp:sp modelId="{D92D7F0F-0A13-4BB8-88D0-7D4221622936}">
      <dsp:nvSpPr>
        <dsp:cNvPr id="0" name=""/>
        <dsp:cNvSpPr/>
      </dsp:nvSpPr>
      <dsp:spPr>
        <a:xfrm>
          <a:off x="158842" y="918246"/>
          <a:ext cx="1955857" cy="758906"/>
        </a:xfrm>
        <a:prstGeom prst="rect">
          <a:avLst/>
        </a:prstGeom>
        <a:solidFill>
          <a:srgbClr val="FDCA6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pt-PT" sz="2000" b="1" i="0" u="none" strike="noStrike" kern="0" cap="none" spc="0" normalizeH="0" baseline="0" dirty="0">
              <a:ln>
                <a:noFill/>
              </a:ln>
              <a:solidFill>
                <a:srgbClr val="C9FBFF">
                  <a:lumMod val="25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rPr>
            <a:t>Material</a:t>
          </a:r>
          <a:r>
            <a:rPr lang="pt-PT" sz="2000" b="1" kern="1200" dirty="0"/>
            <a:t> </a:t>
          </a:r>
          <a:r>
            <a:rPr kumimoji="0" lang="pt-PT" sz="2000" b="1" i="0" u="none" strike="noStrike" kern="0" cap="none" spc="0" normalizeH="0" baseline="0" dirty="0">
              <a:ln>
                <a:noFill/>
              </a:ln>
              <a:solidFill>
                <a:srgbClr val="C9FBFF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circulante</a:t>
          </a:r>
        </a:p>
      </dsp:txBody>
      <dsp:txXfrm>
        <a:off x="158842" y="918246"/>
        <a:ext cx="1955857" cy="758906"/>
      </dsp:txXfrm>
    </dsp:sp>
    <dsp:sp modelId="{2A14A72B-DB88-4C05-8962-508C194A7A04}">
      <dsp:nvSpPr>
        <dsp:cNvPr id="0" name=""/>
        <dsp:cNvSpPr/>
      </dsp:nvSpPr>
      <dsp:spPr>
        <a:xfrm>
          <a:off x="647806" y="1859245"/>
          <a:ext cx="2348594" cy="433552"/>
        </a:xfrm>
        <a:prstGeom prst="rect">
          <a:avLst/>
        </a:prstGeom>
        <a:solidFill>
          <a:srgbClr val="009F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Comboio</a:t>
          </a:r>
        </a:p>
      </dsp:txBody>
      <dsp:txXfrm>
        <a:off x="647806" y="1859245"/>
        <a:ext cx="2348594" cy="433552"/>
      </dsp:txXfrm>
    </dsp:sp>
    <dsp:sp modelId="{7AE451BF-BF7A-420D-B57B-7C37B61EB51C}">
      <dsp:nvSpPr>
        <dsp:cNvPr id="0" name=""/>
        <dsp:cNvSpPr/>
      </dsp:nvSpPr>
      <dsp:spPr>
        <a:xfrm>
          <a:off x="647806" y="2474888"/>
          <a:ext cx="2348594" cy="433552"/>
        </a:xfrm>
        <a:prstGeom prst="rect">
          <a:avLst/>
        </a:prstGeom>
        <a:solidFill>
          <a:srgbClr val="009F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Metro</a:t>
          </a:r>
        </a:p>
      </dsp:txBody>
      <dsp:txXfrm>
        <a:off x="647806" y="2474888"/>
        <a:ext cx="2348594" cy="433552"/>
      </dsp:txXfrm>
    </dsp:sp>
    <dsp:sp modelId="{F867634C-E2D3-464B-96F3-93BD740186F4}">
      <dsp:nvSpPr>
        <dsp:cNvPr id="0" name=""/>
        <dsp:cNvSpPr/>
      </dsp:nvSpPr>
      <dsp:spPr>
        <a:xfrm>
          <a:off x="2910744" y="918246"/>
          <a:ext cx="1955857" cy="433552"/>
        </a:xfrm>
        <a:prstGeom prst="rect">
          <a:avLst/>
        </a:prstGeom>
        <a:solidFill>
          <a:srgbClr val="FDCA6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pt-PT" sz="2000" b="1" i="0" u="none" strike="noStrike" kern="0" cap="none" spc="0" normalizeH="0" baseline="0" dirty="0">
              <a:ln>
                <a:noFill/>
              </a:ln>
              <a:solidFill>
                <a:srgbClr val="C9FBFF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Infraestruturas</a:t>
          </a:r>
        </a:p>
      </dsp:txBody>
      <dsp:txXfrm>
        <a:off x="2910744" y="918246"/>
        <a:ext cx="1955857" cy="433552"/>
      </dsp:txXfrm>
    </dsp:sp>
    <dsp:sp modelId="{B1A8673F-90DB-4F3E-8EE4-203D585D71C1}">
      <dsp:nvSpPr>
        <dsp:cNvPr id="0" name=""/>
        <dsp:cNvSpPr/>
      </dsp:nvSpPr>
      <dsp:spPr>
        <a:xfrm>
          <a:off x="3399708" y="1533890"/>
          <a:ext cx="2348594" cy="433552"/>
        </a:xfrm>
        <a:prstGeom prst="rect">
          <a:avLst/>
        </a:prstGeom>
        <a:solidFill>
          <a:srgbClr val="009F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Estações</a:t>
          </a:r>
        </a:p>
      </dsp:txBody>
      <dsp:txXfrm>
        <a:off x="3399708" y="1533890"/>
        <a:ext cx="2348594" cy="433552"/>
      </dsp:txXfrm>
    </dsp:sp>
    <dsp:sp modelId="{9368074D-D0A8-4A41-9D0B-DE2E55CEB687}">
      <dsp:nvSpPr>
        <dsp:cNvPr id="0" name=""/>
        <dsp:cNvSpPr/>
      </dsp:nvSpPr>
      <dsp:spPr>
        <a:xfrm>
          <a:off x="3399708" y="2149534"/>
          <a:ext cx="2348594" cy="433552"/>
        </a:xfrm>
        <a:prstGeom prst="rect">
          <a:avLst/>
        </a:prstGeom>
        <a:solidFill>
          <a:srgbClr val="009F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Plataforma e via férrea</a:t>
          </a:r>
        </a:p>
      </dsp:txBody>
      <dsp:txXfrm>
        <a:off x="3399708" y="2149534"/>
        <a:ext cx="2348594" cy="433552"/>
      </dsp:txXfrm>
    </dsp:sp>
    <dsp:sp modelId="{942CD3C4-0C30-4355-BE9A-A59535AC32B9}">
      <dsp:nvSpPr>
        <dsp:cNvPr id="0" name=""/>
        <dsp:cNvSpPr/>
      </dsp:nvSpPr>
      <dsp:spPr>
        <a:xfrm>
          <a:off x="3399708" y="2765177"/>
          <a:ext cx="2348594" cy="433552"/>
        </a:xfrm>
        <a:prstGeom prst="rect">
          <a:avLst/>
        </a:prstGeom>
        <a:solidFill>
          <a:srgbClr val="009F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Controlo e comunicação</a:t>
          </a:r>
        </a:p>
      </dsp:txBody>
      <dsp:txXfrm>
        <a:off x="3399708" y="2765177"/>
        <a:ext cx="2348594" cy="433552"/>
      </dsp:txXfrm>
    </dsp:sp>
    <dsp:sp modelId="{04CFCB78-5F8C-4CC9-AFBF-3B6BB760C590}">
      <dsp:nvSpPr>
        <dsp:cNvPr id="0" name=""/>
        <dsp:cNvSpPr/>
      </dsp:nvSpPr>
      <dsp:spPr>
        <a:xfrm>
          <a:off x="3399708" y="3380821"/>
          <a:ext cx="2348594" cy="433552"/>
        </a:xfrm>
        <a:prstGeom prst="rect">
          <a:avLst/>
        </a:prstGeom>
        <a:solidFill>
          <a:srgbClr val="009F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Sinalização ferroviária</a:t>
          </a:r>
        </a:p>
      </dsp:txBody>
      <dsp:txXfrm>
        <a:off x="3399708" y="3380821"/>
        <a:ext cx="2348594" cy="433552"/>
      </dsp:txXfrm>
    </dsp:sp>
    <dsp:sp modelId="{7B3588E6-459C-4790-BCB7-651A150C7F13}">
      <dsp:nvSpPr>
        <dsp:cNvPr id="0" name=""/>
        <dsp:cNvSpPr/>
      </dsp:nvSpPr>
      <dsp:spPr>
        <a:xfrm>
          <a:off x="3399708" y="3996465"/>
          <a:ext cx="2348594" cy="433552"/>
        </a:xfrm>
        <a:prstGeom prst="rect">
          <a:avLst/>
        </a:prstGeom>
        <a:solidFill>
          <a:srgbClr val="009F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Bilhética</a:t>
          </a:r>
        </a:p>
      </dsp:txBody>
      <dsp:txXfrm>
        <a:off x="3399708" y="3996465"/>
        <a:ext cx="2348594" cy="433552"/>
      </dsp:txXfrm>
    </dsp:sp>
    <dsp:sp modelId="{DCA529A2-69E5-4856-BB58-3F7E6F39ADD4}">
      <dsp:nvSpPr>
        <dsp:cNvPr id="0" name=""/>
        <dsp:cNvSpPr/>
      </dsp:nvSpPr>
      <dsp:spPr>
        <a:xfrm>
          <a:off x="3399708" y="4612109"/>
          <a:ext cx="2348594" cy="433552"/>
        </a:xfrm>
        <a:prstGeom prst="rect">
          <a:avLst/>
        </a:prstGeom>
        <a:solidFill>
          <a:srgbClr val="009F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Parques e oficinas</a:t>
          </a:r>
        </a:p>
      </dsp:txBody>
      <dsp:txXfrm>
        <a:off x="3399708" y="4612109"/>
        <a:ext cx="2348594" cy="433552"/>
      </dsp:txXfrm>
    </dsp:sp>
    <dsp:sp modelId="{052A3729-D5F0-4E2B-9E0E-EB2B64FB0FFB}">
      <dsp:nvSpPr>
        <dsp:cNvPr id="0" name=""/>
        <dsp:cNvSpPr/>
      </dsp:nvSpPr>
      <dsp:spPr>
        <a:xfrm>
          <a:off x="5662646" y="918246"/>
          <a:ext cx="1955857" cy="433552"/>
        </a:xfrm>
        <a:prstGeom prst="rect">
          <a:avLst/>
        </a:prstGeom>
        <a:solidFill>
          <a:srgbClr val="FDCA6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pt-PT" sz="2000" b="1" i="0" u="none" strike="noStrike" kern="0" cap="none" spc="0" normalizeH="0" baseline="0" dirty="0">
              <a:ln>
                <a:noFill/>
              </a:ln>
              <a:solidFill>
                <a:srgbClr val="C9FBFF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Operação</a:t>
          </a:r>
        </a:p>
      </dsp:txBody>
      <dsp:txXfrm>
        <a:off x="5662646" y="918246"/>
        <a:ext cx="1955857" cy="433552"/>
      </dsp:txXfrm>
    </dsp:sp>
    <dsp:sp modelId="{73CEED2E-5166-473E-AF80-73440E77694E}">
      <dsp:nvSpPr>
        <dsp:cNvPr id="0" name=""/>
        <dsp:cNvSpPr/>
      </dsp:nvSpPr>
      <dsp:spPr>
        <a:xfrm>
          <a:off x="6151610" y="1533890"/>
          <a:ext cx="2348594" cy="575275"/>
        </a:xfrm>
        <a:prstGeom prst="rect">
          <a:avLst/>
        </a:prstGeom>
        <a:solidFill>
          <a:srgbClr val="009F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Controlo e comando de circulação</a:t>
          </a:r>
        </a:p>
      </dsp:txBody>
      <dsp:txXfrm>
        <a:off x="6151610" y="1533890"/>
        <a:ext cx="2348594" cy="575275"/>
      </dsp:txXfrm>
    </dsp:sp>
    <dsp:sp modelId="{3EE2E8FC-98AF-42FD-9E71-DB121CCFB913}">
      <dsp:nvSpPr>
        <dsp:cNvPr id="0" name=""/>
        <dsp:cNvSpPr/>
      </dsp:nvSpPr>
      <dsp:spPr>
        <a:xfrm>
          <a:off x="6151610" y="2291257"/>
          <a:ext cx="2348594" cy="433552"/>
        </a:xfrm>
        <a:prstGeom prst="rect">
          <a:avLst/>
        </a:prstGeom>
        <a:solidFill>
          <a:srgbClr val="009F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Gestão operacional</a:t>
          </a:r>
        </a:p>
      </dsp:txBody>
      <dsp:txXfrm>
        <a:off x="6151610" y="2291257"/>
        <a:ext cx="2348594" cy="433552"/>
      </dsp:txXfrm>
    </dsp:sp>
    <dsp:sp modelId="{D606093F-1FEF-4C0F-AF17-702702E54008}">
      <dsp:nvSpPr>
        <dsp:cNvPr id="0" name=""/>
        <dsp:cNvSpPr/>
      </dsp:nvSpPr>
      <dsp:spPr>
        <a:xfrm>
          <a:off x="6151610" y="2906901"/>
          <a:ext cx="2348594" cy="566916"/>
        </a:xfrm>
        <a:prstGeom prst="rect">
          <a:avLst/>
        </a:prstGeom>
        <a:solidFill>
          <a:srgbClr val="009F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Planeamento de recursos</a:t>
          </a:r>
        </a:p>
      </dsp:txBody>
      <dsp:txXfrm>
        <a:off x="6151610" y="2906901"/>
        <a:ext cx="2348594" cy="566916"/>
      </dsp:txXfrm>
    </dsp:sp>
    <dsp:sp modelId="{62FFADE3-CED3-49F5-BE10-24E7FFA35ECD}">
      <dsp:nvSpPr>
        <dsp:cNvPr id="0" name=""/>
        <dsp:cNvSpPr/>
      </dsp:nvSpPr>
      <dsp:spPr>
        <a:xfrm>
          <a:off x="8414548" y="918246"/>
          <a:ext cx="1955857" cy="433552"/>
        </a:xfrm>
        <a:prstGeom prst="rect">
          <a:avLst/>
        </a:prstGeom>
        <a:solidFill>
          <a:srgbClr val="FDCA6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pt-PT" sz="2000" b="1" i="0" u="none" strike="noStrike" kern="0" cap="none" spc="0" normalizeH="0" baseline="0" dirty="0">
              <a:ln>
                <a:noFill/>
              </a:ln>
              <a:solidFill>
                <a:srgbClr val="C9FBFF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Manutenção</a:t>
          </a:r>
        </a:p>
      </dsp:txBody>
      <dsp:txXfrm>
        <a:off x="8414548" y="918246"/>
        <a:ext cx="1955857" cy="433552"/>
      </dsp:txXfrm>
    </dsp:sp>
    <dsp:sp modelId="{55B1E1BF-08C0-4DAA-B853-AE34D52813EF}">
      <dsp:nvSpPr>
        <dsp:cNvPr id="0" name=""/>
        <dsp:cNvSpPr/>
      </dsp:nvSpPr>
      <dsp:spPr>
        <a:xfrm>
          <a:off x="8903512" y="1533890"/>
          <a:ext cx="2348594" cy="433552"/>
        </a:xfrm>
        <a:prstGeom prst="rect">
          <a:avLst/>
        </a:prstGeom>
        <a:solidFill>
          <a:srgbClr val="009F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Material circulante</a:t>
          </a:r>
        </a:p>
      </dsp:txBody>
      <dsp:txXfrm>
        <a:off x="8903512" y="1533890"/>
        <a:ext cx="2348594" cy="433552"/>
      </dsp:txXfrm>
    </dsp:sp>
    <dsp:sp modelId="{4EC9F38E-A991-452F-98A6-CC0684F91F6F}">
      <dsp:nvSpPr>
        <dsp:cNvPr id="0" name=""/>
        <dsp:cNvSpPr/>
      </dsp:nvSpPr>
      <dsp:spPr>
        <a:xfrm>
          <a:off x="8903512" y="2149534"/>
          <a:ext cx="2348594" cy="433552"/>
        </a:xfrm>
        <a:prstGeom prst="rect">
          <a:avLst/>
        </a:prstGeom>
        <a:solidFill>
          <a:srgbClr val="009F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Infraestruturas</a:t>
          </a:r>
        </a:p>
      </dsp:txBody>
      <dsp:txXfrm>
        <a:off x="8903512" y="2149534"/>
        <a:ext cx="2348594" cy="4335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EA26F-F23E-440C-A77E-8E166D56A6EF}">
      <dsp:nvSpPr>
        <dsp:cNvPr id="0" name=""/>
        <dsp:cNvSpPr/>
      </dsp:nvSpPr>
      <dsp:spPr>
        <a:xfrm>
          <a:off x="0" y="3399"/>
          <a:ext cx="5556201" cy="724089"/>
        </a:xfrm>
        <a:prstGeom prst="roundRect">
          <a:avLst>
            <a:gd name="adj" fmla="val 10000"/>
          </a:avLst>
        </a:prstGeom>
        <a:solidFill>
          <a:srgbClr val="89CBD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C3CDAF-8775-4D11-8F8B-FFB1BBD3AC6D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E1D466-9296-4939-932F-2015AD693205}">
      <dsp:nvSpPr>
        <dsp:cNvPr id="0" name=""/>
        <dsp:cNvSpPr/>
      </dsp:nvSpPr>
      <dsp:spPr>
        <a:xfrm>
          <a:off x="836323" y="3399"/>
          <a:ext cx="4719877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EN 50126-1 e EN 50126-2</a:t>
          </a:r>
          <a:endParaRPr lang="en-US" sz="1500" kern="1200" dirty="0"/>
        </a:p>
      </dsp:txBody>
      <dsp:txXfrm>
        <a:off x="836323" y="3399"/>
        <a:ext cx="4719877" cy="724089"/>
      </dsp:txXfrm>
    </dsp:sp>
    <dsp:sp modelId="{96EF2E20-BF99-49A0-A02D-743C77908F1A}">
      <dsp:nvSpPr>
        <dsp:cNvPr id="0" name=""/>
        <dsp:cNvSpPr/>
      </dsp:nvSpPr>
      <dsp:spPr>
        <a:xfrm>
          <a:off x="0" y="908511"/>
          <a:ext cx="5556201" cy="724089"/>
        </a:xfrm>
        <a:prstGeom prst="roundRect">
          <a:avLst>
            <a:gd name="adj" fmla="val 10000"/>
          </a:avLst>
        </a:prstGeom>
        <a:solidFill>
          <a:srgbClr val="89CBD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0E7E91-3507-4F1D-BC0B-22BDF2CB156C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EDDAF4-13BD-4954-9E3D-D6B996CF76E2}">
      <dsp:nvSpPr>
        <dsp:cNvPr id="0" name=""/>
        <dsp:cNvSpPr/>
      </dsp:nvSpPr>
      <dsp:spPr>
        <a:xfrm>
          <a:off x="836323" y="908511"/>
          <a:ext cx="4719877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RAMS </a:t>
          </a:r>
          <a:r>
            <a:rPr lang="pt-PT" sz="1500" kern="1200" dirty="0"/>
            <a:t>(</a:t>
          </a:r>
          <a:r>
            <a:rPr lang="pt-PT" sz="1500" kern="1200" dirty="0" err="1"/>
            <a:t>Reliability</a:t>
          </a:r>
          <a:r>
            <a:rPr lang="pt-PT" sz="1500" kern="1200" dirty="0"/>
            <a:t>, </a:t>
          </a:r>
          <a:r>
            <a:rPr lang="pt-PT" sz="1500" kern="1200" dirty="0" err="1"/>
            <a:t>Availability</a:t>
          </a:r>
          <a:r>
            <a:rPr lang="pt-PT" sz="1500" kern="1200" dirty="0"/>
            <a:t>, </a:t>
          </a:r>
          <a:r>
            <a:rPr lang="pt-PT" sz="1500" kern="1200" dirty="0" err="1"/>
            <a:t>Maintainability</a:t>
          </a:r>
          <a:r>
            <a:rPr lang="pt-PT" sz="1500" kern="1200" dirty="0"/>
            <a:t> </a:t>
          </a:r>
          <a:r>
            <a:rPr lang="pt-PT" sz="1500" kern="1200" dirty="0" err="1"/>
            <a:t>and</a:t>
          </a:r>
          <a:r>
            <a:rPr lang="pt-PT" sz="1500" kern="1200" dirty="0"/>
            <a:t> </a:t>
          </a:r>
          <a:r>
            <a:rPr lang="pt-PT" sz="1500" kern="1200" dirty="0" err="1"/>
            <a:t>Safety</a:t>
          </a:r>
          <a:r>
            <a:rPr lang="pt-PT" sz="1500" kern="1200" dirty="0"/>
            <a:t> – Fiabilidade, Disponibilidade, </a:t>
          </a:r>
          <a:r>
            <a:rPr lang="pt-PT" sz="1500" kern="1200" dirty="0" err="1"/>
            <a:t>Manutibilidade</a:t>
          </a:r>
          <a:r>
            <a:rPr lang="pt-PT" sz="1500" kern="1200" dirty="0"/>
            <a:t> e Segurança)</a:t>
          </a:r>
          <a:endParaRPr lang="en-US" sz="1500" kern="1200" dirty="0"/>
        </a:p>
      </dsp:txBody>
      <dsp:txXfrm>
        <a:off x="836323" y="908511"/>
        <a:ext cx="4719877" cy="724089"/>
      </dsp:txXfrm>
    </dsp:sp>
    <dsp:sp modelId="{57506F19-E848-4494-9F40-2AE3E6CD52EF}">
      <dsp:nvSpPr>
        <dsp:cNvPr id="0" name=""/>
        <dsp:cNvSpPr/>
      </dsp:nvSpPr>
      <dsp:spPr>
        <a:xfrm>
          <a:off x="0" y="1813624"/>
          <a:ext cx="5556201" cy="724089"/>
        </a:xfrm>
        <a:prstGeom prst="roundRect">
          <a:avLst>
            <a:gd name="adj" fmla="val 10000"/>
          </a:avLst>
        </a:prstGeom>
        <a:solidFill>
          <a:srgbClr val="89CBD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DABFD-0D19-4EEC-9794-E8CA068D4361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6F48A-BC66-47A2-98AD-5FB32F7D1696}">
      <dsp:nvSpPr>
        <dsp:cNvPr id="0" name=""/>
        <dsp:cNvSpPr/>
      </dsp:nvSpPr>
      <dsp:spPr>
        <a:xfrm>
          <a:off x="836323" y="1813624"/>
          <a:ext cx="4719877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/>
            <a:t>Presunção de conformidade para os requisitos essenciais definidos na Diretiva (UE) 2016/797</a:t>
          </a:r>
          <a:endParaRPr lang="en-US" sz="1500" kern="1200"/>
        </a:p>
      </dsp:txBody>
      <dsp:txXfrm>
        <a:off x="836323" y="1813624"/>
        <a:ext cx="4719877" cy="724089"/>
      </dsp:txXfrm>
    </dsp:sp>
    <dsp:sp modelId="{1D9662B2-FDF8-4D58-BC2C-FC48503FD3D5}">
      <dsp:nvSpPr>
        <dsp:cNvPr id="0" name=""/>
        <dsp:cNvSpPr/>
      </dsp:nvSpPr>
      <dsp:spPr>
        <a:xfrm>
          <a:off x="0" y="2718736"/>
          <a:ext cx="5556201" cy="724089"/>
        </a:xfrm>
        <a:prstGeom prst="roundRect">
          <a:avLst>
            <a:gd name="adj" fmla="val 10000"/>
          </a:avLst>
        </a:prstGeom>
        <a:solidFill>
          <a:srgbClr val="89CBD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BA631E-7C65-4ECD-B90A-92EE73214BFA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DA4A81-671B-4E8A-A167-987158E37EFC}">
      <dsp:nvSpPr>
        <dsp:cNvPr id="0" name=""/>
        <dsp:cNvSpPr/>
      </dsp:nvSpPr>
      <dsp:spPr>
        <a:xfrm>
          <a:off x="836323" y="2718736"/>
          <a:ext cx="4719877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/>
            <a:t>RCM (Reliability Centred Maintenace – Manutenção Baseada na Fiabilidade)</a:t>
          </a:r>
          <a:endParaRPr lang="en-US" sz="1500" kern="1200"/>
        </a:p>
      </dsp:txBody>
      <dsp:txXfrm>
        <a:off x="836323" y="2718736"/>
        <a:ext cx="4719877" cy="724089"/>
      </dsp:txXfrm>
    </dsp:sp>
    <dsp:sp modelId="{04F8341C-3DA1-4120-8640-54D943931B6B}">
      <dsp:nvSpPr>
        <dsp:cNvPr id="0" name=""/>
        <dsp:cNvSpPr/>
      </dsp:nvSpPr>
      <dsp:spPr>
        <a:xfrm>
          <a:off x="0" y="3623848"/>
          <a:ext cx="5556201" cy="724089"/>
        </a:xfrm>
        <a:prstGeom prst="roundRect">
          <a:avLst>
            <a:gd name="adj" fmla="val 10000"/>
          </a:avLst>
        </a:prstGeom>
        <a:solidFill>
          <a:srgbClr val="89CBD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2C650A-1469-46B1-8BB2-CA8429753767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46DA08-D2E9-4A54-92A0-8A8FA148CB86}">
      <dsp:nvSpPr>
        <dsp:cNvPr id="0" name=""/>
        <dsp:cNvSpPr/>
      </dsp:nvSpPr>
      <dsp:spPr>
        <a:xfrm>
          <a:off x="836323" y="3623848"/>
          <a:ext cx="4719877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 err="1"/>
            <a:t>Machine</a:t>
          </a:r>
          <a:r>
            <a:rPr lang="pt-PT" sz="1500" kern="1200" dirty="0"/>
            <a:t> </a:t>
          </a:r>
          <a:r>
            <a:rPr lang="pt-PT" sz="1500" kern="1200" dirty="0" err="1"/>
            <a:t>Learning</a:t>
          </a:r>
          <a:r>
            <a:rPr lang="pt-PT" sz="1500" kern="1200" dirty="0"/>
            <a:t> &amp; Artificial </a:t>
          </a:r>
          <a:r>
            <a:rPr lang="pt-PT" sz="1500" kern="1200" dirty="0" err="1"/>
            <a:t>Inteligence</a:t>
          </a:r>
          <a:r>
            <a:rPr lang="pt-PT" sz="1500" kern="1200" dirty="0"/>
            <a:t> (AI) </a:t>
          </a:r>
          <a:endParaRPr lang="en-US" sz="1500" kern="1200" dirty="0"/>
        </a:p>
      </dsp:txBody>
      <dsp:txXfrm>
        <a:off x="836323" y="3623848"/>
        <a:ext cx="4719877" cy="724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89D15-9AF8-4E44-B080-6749B15795E0}" type="datetimeFigureOut">
              <a:rPr lang="pt-PT" smtClean="0"/>
              <a:t>26/03/2024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0C621-9995-429C-A1C8-53B7D764260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9075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6DA3C-0174-4C19-A5A8-166AF6299021}" type="datetimeFigureOut">
              <a:rPr lang="pt-PT" smtClean="0"/>
              <a:t>26/03/2024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E5955-30E4-4126-87DD-BA2D121ED37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5341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7F1A06-47EC-4860-A59C-7B3B048AC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9BF5F17-D789-4089-AB3D-AF13E9190C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1115897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1">
            <a:extLst>
              <a:ext uri="{FF2B5EF4-FFF2-40B4-BE49-F238E27FC236}">
                <a16:creationId xmlns:a16="http://schemas.microsoft.com/office/drawing/2014/main" id="{99C943FF-8E5E-498A-A241-55E8F72077C3}"/>
              </a:ext>
            </a:extLst>
          </p:cNvPr>
          <p:cNvCxnSpPr>
            <a:cxnSpLocks/>
          </p:cNvCxnSpPr>
          <p:nvPr userDrawn="1"/>
        </p:nvCxnSpPr>
        <p:spPr>
          <a:xfrm>
            <a:off x="269507" y="6540249"/>
            <a:ext cx="1078992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93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imler AG (Wortmarke)"/>
          <p:cNvSpPr>
            <a:spLocks noChangeArrowheads="1"/>
          </p:cNvSpPr>
          <p:nvPr userDrawn="1"/>
        </p:nvSpPr>
        <p:spPr bwMode="auto">
          <a:xfrm>
            <a:off x="285447" y="6579652"/>
            <a:ext cx="6257243" cy="27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1pPr>
            <a:lvl2pPr marL="60976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2pPr>
            <a:lvl3pPr marL="12195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3pPr>
            <a:lvl4pPr marL="182930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4pPr>
            <a:lvl5pPr marL="24390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5pPr>
            <a:lvl6pPr marL="3048838" algn="l" defTabSz="609768" rtl="0" eaLnBrk="1" latinLnBrk="0" hangingPunct="1"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6pPr>
            <a:lvl7pPr marL="3658606" algn="l" defTabSz="609768" rtl="0" eaLnBrk="1" latinLnBrk="0" hangingPunct="1"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7pPr>
            <a:lvl8pPr marL="4268373" algn="l" defTabSz="609768" rtl="0" eaLnBrk="1" latinLnBrk="0" hangingPunct="1"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8pPr>
            <a:lvl9pPr marL="4878141" algn="l" defTabSz="609768" rtl="0" eaLnBrk="1" latinLnBrk="0" hangingPunct="1"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GB" sz="1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Escola Superior de </a:t>
            </a:r>
            <a:r>
              <a:rPr lang="en-GB" sz="12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Tecnologia</a:t>
            </a:r>
            <a:r>
              <a:rPr lang="en-GB" sz="1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Tomar | </a:t>
            </a:r>
            <a:r>
              <a:rPr lang="en-GB" sz="1200" b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Instituto </a:t>
            </a:r>
            <a:r>
              <a:rPr lang="en-GB" sz="1200" b="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Politécnico</a:t>
            </a:r>
            <a:r>
              <a:rPr lang="en-GB" sz="1200" b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Tomar</a:t>
            </a:r>
          </a:p>
        </p:txBody>
      </p:sp>
      <p:sp>
        <p:nvSpPr>
          <p:cNvPr id="16" name="TextBox 8"/>
          <p:cNvSpPr txBox="1"/>
          <p:nvPr userDrawn="1"/>
        </p:nvSpPr>
        <p:spPr>
          <a:xfrm>
            <a:off x="11269464" y="6569355"/>
            <a:ext cx="551434" cy="184666"/>
          </a:xfrm>
          <a:prstGeom prst="rect">
            <a:avLst/>
          </a:prstGeom>
          <a:noFill/>
          <a:ln/>
          <a:effectLst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Pág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fld id="{9D53E389-1311-4796-9190-1F74A8EAD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BB0862E-051A-4797-A671-57A25F978B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9" b="13153"/>
          <a:stretch/>
        </p:blipFill>
        <p:spPr>
          <a:xfrm>
            <a:off x="0" y="-120"/>
            <a:ext cx="12192000" cy="126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8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ts val="39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FD89EFC-D67F-44C5-B864-AC4706908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b="131"/>
          <a:stretch/>
        </p:blipFill>
        <p:spPr>
          <a:xfrm>
            <a:off x="-30066" y="0"/>
            <a:ext cx="12224085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002971" y="1509485"/>
            <a:ext cx="72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A309FE2-DB25-9763-A2DC-997D30448E64}"/>
              </a:ext>
            </a:extLst>
          </p:cNvPr>
          <p:cNvSpPr txBox="1"/>
          <p:nvPr/>
        </p:nvSpPr>
        <p:spPr>
          <a:xfrm>
            <a:off x="2138597" y="3238530"/>
            <a:ext cx="8053809" cy="214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pt-PT" sz="3200" b="1" dirty="0">
                <a:solidFill>
                  <a:schemeClr val="bg1"/>
                </a:solidFill>
              </a:rPr>
              <a:t>Inovação e Desenvolvimento – o CCF</a:t>
            </a:r>
          </a:p>
          <a:p>
            <a:pPr>
              <a:lnSpc>
                <a:spcPts val="3200"/>
              </a:lnSpc>
            </a:pPr>
            <a:endParaRPr lang="pt-PT" sz="3200" b="1" dirty="0">
              <a:solidFill>
                <a:schemeClr val="bg1"/>
              </a:solidFill>
            </a:endParaRPr>
          </a:p>
          <a:p>
            <a:pPr>
              <a:lnSpc>
                <a:spcPts val="3200"/>
              </a:lnSpc>
            </a:pPr>
            <a:r>
              <a:rPr lang="pt-PT" sz="3200" b="1" dirty="0">
                <a:solidFill>
                  <a:schemeClr val="bg1"/>
                </a:solidFill>
              </a:rPr>
              <a:t>Luís Andrade Ferreira</a:t>
            </a:r>
          </a:p>
          <a:p>
            <a:pPr>
              <a:lnSpc>
                <a:spcPts val="3200"/>
              </a:lnSpc>
            </a:pPr>
            <a:endParaRPr lang="pt-PT" sz="3200" b="1" dirty="0">
              <a:solidFill>
                <a:schemeClr val="bg1"/>
              </a:solidFill>
            </a:endParaRPr>
          </a:p>
          <a:p>
            <a:pPr>
              <a:lnSpc>
                <a:spcPts val="3200"/>
              </a:lnSpc>
            </a:pPr>
            <a:endParaRPr lang="pt-PT" sz="3200" b="1" dirty="0">
              <a:solidFill>
                <a:schemeClr val="bg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4C7F858-E2F0-00E5-C4A2-B95F088A5F73}"/>
              </a:ext>
            </a:extLst>
          </p:cNvPr>
          <p:cNvSpPr txBox="1"/>
          <p:nvPr/>
        </p:nvSpPr>
        <p:spPr>
          <a:xfrm>
            <a:off x="3711731" y="5086904"/>
            <a:ext cx="6468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>
                <a:solidFill>
                  <a:schemeClr val="bg2"/>
                </a:solidFill>
              </a:rPr>
              <a:t>CENTRO DE COMPETÊNCIAS FERROVIÁRIO</a:t>
            </a:r>
            <a:endParaRPr lang="pt-PT" sz="2800" b="1" dirty="0">
              <a:solidFill>
                <a:schemeClr val="bg2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60C18E3-8085-FAFB-4B7F-4D7C40431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6592"/>
          <a:stretch/>
        </p:blipFill>
        <p:spPr>
          <a:xfrm>
            <a:off x="2523089" y="4738756"/>
            <a:ext cx="1069017" cy="121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08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5C7F53-7337-5DEC-2CF3-2AEB336AB322}"/>
              </a:ext>
            </a:extLst>
          </p:cNvPr>
          <p:cNvSpPr txBox="1">
            <a:spLocks/>
          </p:cNvSpPr>
          <p:nvPr/>
        </p:nvSpPr>
        <p:spPr>
          <a:xfrm>
            <a:off x="562983" y="2021206"/>
            <a:ext cx="10607040" cy="2794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Barlow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300" b="1" dirty="0">
                <a:solidFill>
                  <a:srgbClr val="C9FBFF">
                    <a:lumMod val="25000"/>
                  </a:srgbClr>
                </a:solidFill>
                <a:latin typeface="Calibri" panose="020F0502020204030204"/>
                <a:ea typeface="+mn-ea"/>
                <a:cs typeface="+mn-cs"/>
              </a:rPr>
              <a:t>Enquadramento do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300" b="1" dirty="0">
                <a:solidFill>
                  <a:srgbClr val="C9FBFF">
                    <a:lumMod val="25000"/>
                  </a:srgbClr>
                </a:solidFill>
                <a:latin typeface="Calibri" panose="020F0502020204030204"/>
                <a:ea typeface="+mn-ea"/>
                <a:cs typeface="+mn-cs"/>
              </a:rPr>
              <a:t>Setor Ferroviário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3100" b="1" dirty="0">
              <a:solidFill>
                <a:srgbClr val="C9FBFF">
                  <a:lumMod val="25000"/>
                </a:srgbClr>
              </a:solidFill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pt-PT" sz="3100" b="1" dirty="0">
                <a:solidFill>
                  <a:srgbClr val="C9FBFF">
                    <a:lumMod val="25000"/>
                  </a:srgbClr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pt-PT" sz="3100" dirty="0">
                <a:solidFill>
                  <a:srgbClr val="C9FBFF">
                    <a:lumMod val="25000"/>
                  </a:srgbClr>
                </a:solidFill>
                <a:latin typeface="Calibri" panose="020F0502020204030204"/>
                <a:ea typeface="+mn-ea"/>
                <a:cs typeface="+mn-cs"/>
              </a:rPr>
              <a:t>Fronteiras ocultas</a:t>
            </a:r>
            <a:endParaRPr lang="en-GB" sz="3100" dirty="0">
              <a:solidFill>
                <a:srgbClr val="C9FBFF">
                  <a:lumMod val="2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6" descr="A map of a train&#10;&#10;Description automatically generated">
            <a:extLst>
              <a:ext uri="{FF2B5EF4-FFF2-40B4-BE49-F238E27FC236}">
                <a16:creationId xmlns:a16="http://schemas.microsoft.com/office/drawing/2014/main" id="{5817AC55-0638-AB79-61F8-4346FD3B0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84" y="1397904"/>
            <a:ext cx="7555196" cy="488610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01BC7CD8-F4A4-CFD9-50AE-65839B494B54}"/>
              </a:ext>
            </a:extLst>
          </p:cNvPr>
          <p:cNvSpPr txBox="1"/>
          <p:nvPr/>
        </p:nvSpPr>
        <p:spPr>
          <a:xfrm>
            <a:off x="5262283" y="6265459"/>
            <a:ext cx="6051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»</a:t>
            </a:r>
            <a:r>
              <a:rPr kumimoji="0" lang="pt-PT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Truck</a:t>
            </a:r>
            <a:r>
              <a:rPr kumimoji="0" lang="pt-PT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vs. </a:t>
            </a:r>
            <a:r>
              <a:rPr kumimoji="0" lang="pt-PT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freight</a:t>
            </a:r>
            <a:r>
              <a:rPr kumimoji="0" lang="pt-PT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pt-PT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train</a:t>
            </a:r>
            <a:r>
              <a:rPr kumimoji="0" lang="pt-PT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« </a:t>
            </a:r>
            <a:r>
              <a:rPr kumimoji="0" lang="pt-PT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picture</a:t>
            </a:r>
            <a:r>
              <a:rPr kumimoji="0" lang="pt-PT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Heinrich-</a:t>
            </a:r>
            <a:r>
              <a:rPr kumimoji="0" lang="pt-PT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Böll</a:t>
            </a:r>
            <a:r>
              <a:rPr kumimoji="0" lang="pt-PT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pt-PT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Stiftung</a:t>
            </a:r>
            <a:r>
              <a:rPr kumimoji="0" lang="pt-PT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pt-PT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European</a:t>
            </a:r>
            <a:r>
              <a:rPr kumimoji="0" lang="pt-PT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pt-PT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Union</a:t>
            </a:r>
            <a:r>
              <a:rPr kumimoji="0" lang="pt-PT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pt-PT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licence</a:t>
            </a:r>
            <a:r>
              <a:rPr kumimoji="0" lang="pt-PT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CC-BY-SA 4.0</a:t>
            </a:r>
          </a:p>
        </p:txBody>
      </p:sp>
    </p:spTree>
    <p:extLst>
      <p:ext uri="{BB962C8B-B14F-4D97-AF65-F5344CB8AC3E}">
        <p14:creationId xmlns:p14="http://schemas.microsoft.com/office/powerpoint/2010/main" val="776052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9">
            <a:extLst>
              <a:ext uri="{FF2B5EF4-FFF2-40B4-BE49-F238E27FC236}">
                <a16:creationId xmlns:a16="http://schemas.microsoft.com/office/drawing/2014/main" id="{F57F2110-CAE5-1E3D-9B53-B727AB0D66E1}"/>
              </a:ext>
            </a:extLst>
          </p:cNvPr>
          <p:cNvGrpSpPr/>
          <p:nvPr/>
        </p:nvGrpSpPr>
        <p:grpSpPr>
          <a:xfrm>
            <a:off x="1253889" y="1684816"/>
            <a:ext cx="3574516" cy="3851501"/>
            <a:chOff x="750727" y="1776658"/>
            <a:chExt cx="3574516" cy="3851501"/>
          </a:xfrm>
          <a:solidFill>
            <a:srgbClr val="000000"/>
          </a:solidFill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5E87C9E3-06F5-7C32-707D-F695538575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0788" y="3438615"/>
              <a:ext cx="540799" cy="540797"/>
            </a:xfrm>
            <a:custGeom>
              <a:avLst/>
              <a:gdLst>
                <a:gd name="T0" fmla="*/ 322 w 643"/>
                <a:gd name="T1" fmla="*/ 134 h 643"/>
                <a:gd name="T2" fmla="*/ 133 w 643"/>
                <a:gd name="T3" fmla="*/ 322 h 643"/>
                <a:gd name="T4" fmla="*/ 322 w 643"/>
                <a:gd name="T5" fmla="*/ 510 h 643"/>
                <a:gd name="T6" fmla="*/ 510 w 643"/>
                <a:gd name="T7" fmla="*/ 322 h 643"/>
                <a:gd name="T8" fmla="*/ 322 w 643"/>
                <a:gd name="T9" fmla="*/ 134 h 643"/>
                <a:gd name="T10" fmla="*/ 322 w 643"/>
                <a:gd name="T11" fmla="*/ 643 h 643"/>
                <a:gd name="T12" fmla="*/ 0 w 643"/>
                <a:gd name="T13" fmla="*/ 322 h 643"/>
                <a:gd name="T14" fmla="*/ 322 w 643"/>
                <a:gd name="T15" fmla="*/ 0 h 643"/>
                <a:gd name="T16" fmla="*/ 643 w 643"/>
                <a:gd name="T17" fmla="*/ 322 h 643"/>
                <a:gd name="T18" fmla="*/ 322 w 643"/>
                <a:gd name="T19" fmla="*/ 643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3" h="643">
                  <a:moveTo>
                    <a:pt x="322" y="134"/>
                  </a:moveTo>
                  <a:cubicBezTo>
                    <a:pt x="218" y="134"/>
                    <a:pt x="133" y="218"/>
                    <a:pt x="133" y="322"/>
                  </a:cubicBezTo>
                  <a:cubicBezTo>
                    <a:pt x="133" y="426"/>
                    <a:pt x="218" y="510"/>
                    <a:pt x="322" y="510"/>
                  </a:cubicBezTo>
                  <a:cubicBezTo>
                    <a:pt x="426" y="510"/>
                    <a:pt x="510" y="426"/>
                    <a:pt x="510" y="322"/>
                  </a:cubicBezTo>
                  <a:cubicBezTo>
                    <a:pt x="510" y="218"/>
                    <a:pt x="426" y="134"/>
                    <a:pt x="322" y="134"/>
                  </a:cubicBezTo>
                  <a:close/>
                  <a:moveTo>
                    <a:pt x="322" y="643"/>
                  </a:moveTo>
                  <a:cubicBezTo>
                    <a:pt x="144" y="643"/>
                    <a:pt x="0" y="499"/>
                    <a:pt x="0" y="322"/>
                  </a:cubicBezTo>
                  <a:cubicBezTo>
                    <a:pt x="0" y="144"/>
                    <a:pt x="144" y="0"/>
                    <a:pt x="322" y="0"/>
                  </a:cubicBezTo>
                  <a:cubicBezTo>
                    <a:pt x="499" y="0"/>
                    <a:pt x="643" y="144"/>
                    <a:pt x="643" y="322"/>
                  </a:cubicBezTo>
                  <a:cubicBezTo>
                    <a:pt x="643" y="499"/>
                    <a:pt x="499" y="643"/>
                    <a:pt x="322" y="643"/>
                  </a:cubicBezTo>
                  <a:close/>
                </a:path>
              </a:pathLst>
            </a:custGeom>
            <a:solidFill>
              <a:srgbClr val="FDC45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76B0DDB1-F39C-16D2-3800-18764D037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87" y="2568071"/>
              <a:ext cx="3521756" cy="2281887"/>
            </a:xfrm>
            <a:custGeom>
              <a:avLst/>
              <a:gdLst>
                <a:gd name="T0" fmla="*/ 3583 w 4176"/>
                <a:gd name="T1" fmla="*/ 2697 h 2697"/>
                <a:gd name="T2" fmla="*/ 3213 w 4176"/>
                <a:gd name="T3" fmla="*/ 2659 h 2697"/>
                <a:gd name="T4" fmla="*/ 1716 w 4176"/>
                <a:gd name="T5" fmla="*/ 2079 h 2697"/>
                <a:gd name="T6" fmla="*/ 433 w 4176"/>
                <a:gd name="T7" fmla="*/ 1114 h 2697"/>
                <a:gd name="T8" fmla="*/ 111 w 4176"/>
                <a:gd name="T9" fmla="*/ 262 h 2697"/>
                <a:gd name="T10" fmla="*/ 1005 w 4176"/>
                <a:gd name="T11" fmla="*/ 87 h 2697"/>
                <a:gd name="T12" fmla="*/ 2501 w 4176"/>
                <a:gd name="T13" fmla="*/ 666 h 2697"/>
                <a:gd name="T14" fmla="*/ 3618 w 4176"/>
                <a:gd name="T15" fmla="*/ 1463 h 2697"/>
                <a:gd name="T16" fmla="*/ 3620 w 4176"/>
                <a:gd name="T17" fmla="*/ 1557 h 2697"/>
                <a:gd name="T18" fmla="*/ 3526 w 4176"/>
                <a:gd name="T19" fmla="*/ 1560 h 2697"/>
                <a:gd name="T20" fmla="*/ 2437 w 4176"/>
                <a:gd name="T21" fmla="*/ 783 h 2697"/>
                <a:gd name="T22" fmla="*/ 980 w 4176"/>
                <a:gd name="T23" fmla="*/ 218 h 2697"/>
                <a:gd name="T24" fmla="*/ 228 w 4176"/>
                <a:gd name="T25" fmla="*/ 327 h 2697"/>
                <a:gd name="T26" fmla="*/ 532 w 4176"/>
                <a:gd name="T27" fmla="*/ 1024 h 2697"/>
                <a:gd name="T28" fmla="*/ 1781 w 4176"/>
                <a:gd name="T29" fmla="*/ 1963 h 2697"/>
                <a:gd name="T30" fmla="*/ 3237 w 4176"/>
                <a:gd name="T31" fmla="*/ 2528 h 2697"/>
                <a:gd name="T32" fmla="*/ 3989 w 4176"/>
                <a:gd name="T33" fmla="*/ 2418 h 2697"/>
                <a:gd name="T34" fmla="*/ 3938 w 4176"/>
                <a:gd name="T35" fmla="*/ 2063 h 2697"/>
                <a:gd name="T36" fmla="*/ 3965 w 4176"/>
                <a:gd name="T37" fmla="*/ 1973 h 2697"/>
                <a:gd name="T38" fmla="*/ 4055 w 4176"/>
                <a:gd name="T39" fmla="*/ 2000 h 2697"/>
                <a:gd name="T40" fmla="*/ 4106 w 4176"/>
                <a:gd name="T41" fmla="*/ 2483 h 2697"/>
                <a:gd name="T42" fmla="*/ 3583 w 4176"/>
                <a:gd name="T43" fmla="*/ 2697 h 2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76" h="2697">
                  <a:moveTo>
                    <a:pt x="3583" y="2697"/>
                  </a:moveTo>
                  <a:cubicBezTo>
                    <a:pt x="3473" y="2697"/>
                    <a:pt x="3349" y="2684"/>
                    <a:pt x="3213" y="2659"/>
                  </a:cubicBezTo>
                  <a:cubicBezTo>
                    <a:pt x="2771" y="2576"/>
                    <a:pt x="2240" y="2371"/>
                    <a:pt x="1716" y="2079"/>
                  </a:cubicBezTo>
                  <a:cubicBezTo>
                    <a:pt x="1192" y="1788"/>
                    <a:pt x="736" y="1445"/>
                    <a:pt x="433" y="1114"/>
                  </a:cubicBezTo>
                  <a:cubicBezTo>
                    <a:pt x="114" y="765"/>
                    <a:pt x="0" y="462"/>
                    <a:pt x="111" y="262"/>
                  </a:cubicBezTo>
                  <a:cubicBezTo>
                    <a:pt x="222" y="62"/>
                    <a:pt x="540" y="0"/>
                    <a:pt x="1005" y="87"/>
                  </a:cubicBezTo>
                  <a:cubicBezTo>
                    <a:pt x="1446" y="169"/>
                    <a:pt x="1978" y="375"/>
                    <a:pt x="2501" y="666"/>
                  </a:cubicBezTo>
                  <a:cubicBezTo>
                    <a:pt x="2936" y="908"/>
                    <a:pt x="3322" y="1183"/>
                    <a:pt x="3618" y="1463"/>
                  </a:cubicBezTo>
                  <a:cubicBezTo>
                    <a:pt x="3644" y="1489"/>
                    <a:pt x="3646" y="1531"/>
                    <a:pt x="3620" y="1557"/>
                  </a:cubicBezTo>
                  <a:cubicBezTo>
                    <a:pt x="3595" y="1584"/>
                    <a:pt x="3553" y="1585"/>
                    <a:pt x="3526" y="1560"/>
                  </a:cubicBezTo>
                  <a:cubicBezTo>
                    <a:pt x="3238" y="1287"/>
                    <a:pt x="2861" y="1019"/>
                    <a:pt x="2437" y="783"/>
                  </a:cubicBezTo>
                  <a:cubicBezTo>
                    <a:pt x="1925" y="498"/>
                    <a:pt x="1408" y="297"/>
                    <a:pt x="980" y="218"/>
                  </a:cubicBezTo>
                  <a:cubicBezTo>
                    <a:pt x="582" y="143"/>
                    <a:pt x="308" y="183"/>
                    <a:pt x="228" y="327"/>
                  </a:cubicBezTo>
                  <a:cubicBezTo>
                    <a:pt x="148" y="471"/>
                    <a:pt x="259" y="725"/>
                    <a:pt x="532" y="1024"/>
                  </a:cubicBezTo>
                  <a:cubicBezTo>
                    <a:pt x="825" y="1345"/>
                    <a:pt x="1269" y="1678"/>
                    <a:pt x="1781" y="1963"/>
                  </a:cubicBezTo>
                  <a:cubicBezTo>
                    <a:pt x="2293" y="2247"/>
                    <a:pt x="2810" y="2448"/>
                    <a:pt x="3237" y="2528"/>
                  </a:cubicBezTo>
                  <a:cubicBezTo>
                    <a:pt x="3635" y="2602"/>
                    <a:pt x="3909" y="2562"/>
                    <a:pt x="3989" y="2418"/>
                  </a:cubicBezTo>
                  <a:cubicBezTo>
                    <a:pt x="4048" y="2313"/>
                    <a:pt x="3994" y="2167"/>
                    <a:pt x="3938" y="2063"/>
                  </a:cubicBezTo>
                  <a:cubicBezTo>
                    <a:pt x="3920" y="2031"/>
                    <a:pt x="3933" y="1990"/>
                    <a:pt x="3965" y="1973"/>
                  </a:cubicBezTo>
                  <a:cubicBezTo>
                    <a:pt x="3997" y="1956"/>
                    <a:pt x="4038" y="1968"/>
                    <a:pt x="4055" y="2000"/>
                  </a:cubicBezTo>
                  <a:cubicBezTo>
                    <a:pt x="4159" y="2194"/>
                    <a:pt x="4176" y="2357"/>
                    <a:pt x="4106" y="2483"/>
                  </a:cubicBezTo>
                  <a:cubicBezTo>
                    <a:pt x="4027" y="2625"/>
                    <a:pt x="3846" y="2697"/>
                    <a:pt x="3583" y="269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1881AB9E-A4C8-5228-A774-758462BC5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727" y="2554876"/>
              <a:ext cx="3534942" cy="2281887"/>
            </a:xfrm>
            <a:custGeom>
              <a:avLst/>
              <a:gdLst>
                <a:gd name="T0" fmla="*/ 577 w 4210"/>
                <a:gd name="T1" fmla="*/ 2709 h 2709"/>
                <a:gd name="T2" fmla="*/ 575 w 4210"/>
                <a:gd name="T3" fmla="*/ 2709 h 2709"/>
                <a:gd name="T4" fmla="*/ 112 w 4210"/>
                <a:gd name="T5" fmla="*/ 2498 h 2709"/>
                <a:gd name="T6" fmla="*/ 431 w 4210"/>
                <a:gd name="T7" fmla="*/ 1645 h 2709"/>
                <a:gd name="T8" fmla="*/ 1710 w 4210"/>
                <a:gd name="T9" fmla="*/ 674 h 2709"/>
                <a:gd name="T10" fmla="*/ 3204 w 4210"/>
                <a:gd name="T11" fmla="*/ 89 h 2709"/>
                <a:gd name="T12" fmla="*/ 4098 w 4210"/>
                <a:gd name="T13" fmla="*/ 261 h 2709"/>
                <a:gd name="T14" fmla="*/ 3779 w 4210"/>
                <a:gd name="T15" fmla="*/ 1114 h 2709"/>
                <a:gd name="T16" fmla="*/ 2501 w 4210"/>
                <a:gd name="T17" fmla="*/ 2084 h 2709"/>
                <a:gd name="T18" fmla="*/ 1282 w 4210"/>
                <a:gd name="T19" fmla="*/ 2604 h 2709"/>
                <a:gd name="T20" fmla="*/ 1200 w 4210"/>
                <a:gd name="T21" fmla="*/ 2558 h 2709"/>
                <a:gd name="T22" fmla="*/ 1246 w 4210"/>
                <a:gd name="T23" fmla="*/ 2476 h 2709"/>
                <a:gd name="T24" fmla="*/ 2435 w 4210"/>
                <a:gd name="T25" fmla="*/ 1968 h 2709"/>
                <a:gd name="T26" fmla="*/ 3680 w 4210"/>
                <a:gd name="T27" fmla="*/ 1025 h 2709"/>
                <a:gd name="T28" fmla="*/ 3982 w 4210"/>
                <a:gd name="T29" fmla="*/ 326 h 2709"/>
                <a:gd name="T30" fmla="*/ 3229 w 4210"/>
                <a:gd name="T31" fmla="*/ 220 h 2709"/>
                <a:gd name="T32" fmla="*/ 1775 w 4210"/>
                <a:gd name="T33" fmla="*/ 791 h 2709"/>
                <a:gd name="T34" fmla="*/ 530 w 4210"/>
                <a:gd name="T35" fmla="*/ 1735 h 2709"/>
                <a:gd name="T36" fmla="*/ 229 w 4210"/>
                <a:gd name="T37" fmla="*/ 2432 h 2709"/>
                <a:gd name="T38" fmla="*/ 580 w 4210"/>
                <a:gd name="T39" fmla="*/ 2576 h 2709"/>
                <a:gd name="T40" fmla="*/ 644 w 4210"/>
                <a:gd name="T41" fmla="*/ 2645 h 2709"/>
                <a:gd name="T42" fmla="*/ 577 w 4210"/>
                <a:gd name="T43" fmla="*/ 2709 h 2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10" h="2709">
                  <a:moveTo>
                    <a:pt x="577" y="2709"/>
                  </a:moveTo>
                  <a:lnTo>
                    <a:pt x="575" y="2709"/>
                  </a:lnTo>
                  <a:cubicBezTo>
                    <a:pt x="284" y="2697"/>
                    <a:pt x="163" y="2588"/>
                    <a:pt x="112" y="2498"/>
                  </a:cubicBezTo>
                  <a:cubicBezTo>
                    <a:pt x="0" y="2298"/>
                    <a:pt x="113" y="1995"/>
                    <a:pt x="431" y="1645"/>
                  </a:cubicBezTo>
                  <a:cubicBezTo>
                    <a:pt x="733" y="1312"/>
                    <a:pt x="1187" y="968"/>
                    <a:pt x="1710" y="674"/>
                  </a:cubicBezTo>
                  <a:cubicBezTo>
                    <a:pt x="2232" y="381"/>
                    <a:pt x="2763" y="173"/>
                    <a:pt x="3204" y="89"/>
                  </a:cubicBezTo>
                  <a:cubicBezTo>
                    <a:pt x="3669" y="0"/>
                    <a:pt x="3986" y="61"/>
                    <a:pt x="4098" y="261"/>
                  </a:cubicBezTo>
                  <a:cubicBezTo>
                    <a:pt x="4210" y="461"/>
                    <a:pt x="4097" y="764"/>
                    <a:pt x="3779" y="1114"/>
                  </a:cubicBezTo>
                  <a:cubicBezTo>
                    <a:pt x="3478" y="1447"/>
                    <a:pt x="3024" y="1791"/>
                    <a:pt x="2501" y="2084"/>
                  </a:cubicBezTo>
                  <a:cubicBezTo>
                    <a:pt x="2085" y="2318"/>
                    <a:pt x="1664" y="2497"/>
                    <a:pt x="1282" y="2604"/>
                  </a:cubicBezTo>
                  <a:cubicBezTo>
                    <a:pt x="1247" y="2614"/>
                    <a:pt x="1210" y="2593"/>
                    <a:pt x="1200" y="2558"/>
                  </a:cubicBezTo>
                  <a:cubicBezTo>
                    <a:pt x="1190" y="2522"/>
                    <a:pt x="1211" y="2486"/>
                    <a:pt x="1246" y="2476"/>
                  </a:cubicBezTo>
                  <a:cubicBezTo>
                    <a:pt x="1618" y="2372"/>
                    <a:pt x="2029" y="2196"/>
                    <a:pt x="2435" y="1968"/>
                  </a:cubicBezTo>
                  <a:cubicBezTo>
                    <a:pt x="2946" y="1682"/>
                    <a:pt x="3388" y="1346"/>
                    <a:pt x="3680" y="1025"/>
                  </a:cubicBezTo>
                  <a:cubicBezTo>
                    <a:pt x="3953" y="725"/>
                    <a:pt x="4063" y="470"/>
                    <a:pt x="3982" y="326"/>
                  </a:cubicBezTo>
                  <a:cubicBezTo>
                    <a:pt x="3901" y="183"/>
                    <a:pt x="3627" y="144"/>
                    <a:pt x="3229" y="220"/>
                  </a:cubicBezTo>
                  <a:cubicBezTo>
                    <a:pt x="2802" y="302"/>
                    <a:pt x="2286" y="504"/>
                    <a:pt x="1775" y="791"/>
                  </a:cubicBezTo>
                  <a:cubicBezTo>
                    <a:pt x="1264" y="1077"/>
                    <a:pt x="822" y="1412"/>
                    <a:pt x="530" y="1735"/>
                  </a:cubicBezTo>
                  <a:cubicBezTo>
                    <a:pt x="258" y="2034"/>
                    <a:pt x="148" y="2288"/>
                    <a:pt x="229" y="2432"/>
                  </a:cubicBezTo>
                  <a:cubicBezTo>
                    <a:pt x="290" y="2541"/>
                    <a:pt x="454" y="2571"/>
                    <a:pt x="580" y="2576"/>
                  </a:cubicBezTo>
                  <a:cubicBezTo>
                    <a:pt x="617" y="2577"/>
                    <a:pt x="645" y="2608"/>
                    <a:pt x="644" y="2645"/>
                  </a:cubicBezTo>
                  <a:cubicBezTo>
                    <a:pt x="643" y="2681"/>
                    <a:pt x="613" y="2709"/>
                    <a:pt x="577" y="270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9F506BBE-0B7E-8348-6DFF-C98D88C55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2316" y="2620831"/>
              <a:ext cx="342943" cy="2545688"/>
            </a:xfrm>
            <a:custGeom>
              <a:avLst/>
              <a:gdLst>
                <a:gd name="T0" fmla="*/ 325 w 400"/>
                <a:gd name="T1" fmla="*/ 3024 h 3024"/>
                <a:gd name="T2" fmla="*/ 263 w 400"/>
                <a:gd name="T3" fmla="*/ 2981 h 3024"/>
                <a:gd name="T4" fmla="*/ 1 w 400"/>
                <a:gd name="T5" fmla="*/ 1293 h 3024"/>
                <a:gd name="T6" fmla="*/ 120 w 400"/>
                <a:gd name="T7" fmla="*/ 59 h 3024"/>
                <a:gd name="T8" fmla="*/ 200 w 400"/>
                <a:gd name="T9" fmla="*/ 8 h 3024"/>
                <a:gd name="T10" fmla="*/ 250 w 400"/>
                <a:gd name="T11" fmla="*/ 88 h 3024"/>
                <a:gd name="T12" fmla="*/ 134 w 400"/>
                <a:gd name="T13" fmla="*/ 1293 h 3024"/>
                <a:gd name="T14" fmla="*/ 387 w 400"/>
                <a:gd name="T15" fmla="*/ 2933 h 3024"/>
                <a:gd name="T16" fmla="*/ 349 w 400"/>
                <a:gd name="T17" fmla="*/ 3019 h 3024"/>
                <a:gd name="T18" fmla="*/ 325 w 400"/>
                <a:gd name="T19" fmla="*/ 3024 h 3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3024">
                  <a:moveTo>
                    <a:pt x="325" y="3024"/>
                  </a:moveTo>
                  <a:cubicBezTo>
                    <a:pt x="298" y="3024"/>
                    <a:pt x="273" y="3008"/>
                    <a:pt x="263" y="2981"/>
                  </a:cubicBezTo>
                  <a:cubicBezTo>
                    <a:pt x="99" y="2553"/>
                    <a:pt x="3" y="1938"/>
                    <a:pt x="1" y="1293"/>
                  </a:cubicBezTo>
                  <a:cubicBezTo>
                    <a:pt x="0" y="853"/>
                    <a:pt x="41" y="426"/>
                    <a:pt x="120" y="59"/>
                  </a:cubicBezTo>
                  <a:cubicBezTo>
                    <a:pt x="128" y="24"/>
                    <a:pt x="164" y="0"/>
                    <a:pt x="200" y="8"/>
                  </a:cubicBezTo>
                  <a:cubicBezTo>
                    <a:pt x="235" y="16"/>
                    <a:pt x="258" y="51"/>
                    <a:pt x="250" y="88"/>
                  </a:cubicBezTo>
                  <a:cubicBezTo>
                    <a:pt x="173" y="445"/>
                    <a:pt x="133" y="862"/>
                    <a:pt x="134" y="1293"/>
                  </a:cubicBezTo>
                  <a:cubicBezTo>
                    <a:pt x="137" y="1922"/>
                    <a:pt x="228" y="2520"/>
                    <a:pt x="387" y="2933"/>
                  </a:cubicBezTo>
                  <a:cubicBezTo>
                    <a:pt x="400" y="2968"/>
                    <a:pt x="383" y="3006"/>
                    <a:pt x="349" y="3019"/>
                  </a:cubicBezTo>
                  <a:cubicBezTo>
                    <a:pt x="341" y="3022"/>
                    <a:pt x="333" y="3024"/>
                    <a:pt x="325" y="302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425126A9-722F-5D79-DD8D-749E1FCAA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313" y="5192891"/>
              <a:ext cx="118715" cy="131901"/>
            </a:xfrm>
            <a:custGeom>
              <a:avLst/>
              <a:gdLst>
                <a:gd name="T0" fmla="*/ 71 w 142"/>
                <a:gd name="T1" fmla="*/ 157 h 157"/>
                <a:gd name="T2" fmla="*/ 12 w 142"/>
                <a:gd name="T3" fmla="*/ 122 h 157"/>
                <a:gd name="T4" fmla="*/ 6 w 142"/>
                <a:gd name="T5" fmla="*/ 66 h 157"/>
                <a:gd name="T6" fmla="*/ 41 w 142"/>
                <a:gd name="T7" fmla="*/ 17 h 157"/>
                <a:gd name="T8" fmla="*/ 131 w 142"/>
                <a:gd name="T9" fmla="*/ 46 h 157"/>
                <a:gd name="T10" fmla="*/ 137 w 142"/>
                <a:gd name="T11" fmla="*/ 102 h 157"/>
                <a:gd name="T12" fmla="*/ 103 w 142"/>
                <a:gd name="T13" fmla="*/ 149 h 157"/>
                <a:gd name="T14" fmla="*/ 71 w 142"/>
                <a:gd name="T15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157">
                  <a:moveTo>
                    <a:pt x="71" y="157"/>
                  </a:moveTo>
                  <a:cubicBezTo>
                    <a:pt x="47" y="157"/>
                    <a:pt x="24" y="144"/>
                    <a:pt x="12" y="122"/>
                  </a:cubicBezTo>
                  <a:cubicBezTo>
                    <a:pt x="3" y="103"/>
                    <a:pt x="0" y="83"/>
                    <a:pt x="6" y="66"/>
                  </a:cubicBezTo>
                  <a:cubicBezTo>
                    <a:pt x="9" y="45"/>
                    <a:pt x="22" y="27"/>
                    <a:pt x="41" y="17"/>
                  </a:cubicBezTo>
                  <a:cubicBezTo>
                    <a:pt x="74" y="0"/>
                    <a:pt x="115" y="13"/>
                    <a:pt x="131" y="46"/>
                  </a:cubicBezTo>
                  <a:cubicBezTo>
                    <a:pt x="141" y="65"/>
                    <a:pt x="142" y="85"/>
                    <a:pt x="137" y="102"/>
                  </a:cubicBezTo>
                  <a:cubicBezTo>
                    <a:pt x="133" y="121"/>
                    <a:pt x="121" y="139"/>
                    <a:pt x="103" y="149"/>
                  </a:cubicBezTo>
                  <a:cubicBezTo>
                    <a:pt x="93" y="154"/>
                    <a:pt x="82" y="157"/>
                    <a:pt x="71" y="15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E2AFE275-432D-E985-3223-2DA012EE4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6118" y="1776658"/>
              <a:ext cx="1094783" cy="3851501"/>
            </a:xfrm>
            <a:custGeom>
              <a:avLst/>
              <a:gdLst>
                <a:gd name="T0" fmla="*/ 511 w 1315"/>
                <a:gd name="T1" fmla="*/ 4571 h 4571"/>
                <a:gd name="T2" fmla="*/ 173 w 1315"/>
                <a:gd name="T3" fmla="*/ 4375 h 4571"/>
                <a:gd name="T4" fmla="*/ 184 w 1315"/>
                <a:gd name="T5" fmla="*/ 4282 h 4571"/>
                <a:gd name="T6" fmla="*/ 277 w 1315"/>
                <a:gd name="T7" fmla="*/ 4292 h 4571"/>
                <a:gd name="T8" fmla="*/ 511 w 1315"/>
                <a:gd name="T9" fmla="*/ 4437 h 4571"/>
                <a:gd name="T10" fmla="*/ 512 w 1315"/>
                <a:gd name="T11" fmla="*/ 4437 h 4571"/>
                <a:gd name="T12" fmla="*/ 971 w 1315"/>
                <a:gd name="T13" fmla="*/ 3831 h 4571"/>
                <a:gd name="T14" fmla="*/ 1179 w 1315"/>
                <a:gd name="T15" fmla="*/ 2283 h 4571"/>
                <a:gd name="T16" fmla="*/ 960 w 1315"/>
                <a:gd name="T17" fmla="*/ 736 h 4571"/>
                <a:gd name="T18" fmla="*/ 498 w 1315"/>
                <a:gd name="T19" fmla="*/ 134 h 4571"/>
                <a:gd name="T20" fmla="*/ 497 w 1315"/>
                <a:gd name="T21" fmla="*/ 134 h 4571"/>
                <a:gd name="T22" fmla="*/ 137 w 1315"/>
                <a:gd name="T23" fmla="*/ 490 h 4571"/>
                <a:gd name="T24" fmla="*/ 48 w 1315"/>
                <a:gd name="T25" fmla="*/ 521 h 4571"/>
                <a:gd name="T26" fmla="*/ 16 w 1315"/>
                <a:gd name="T27" fmla="*/ 433 h 4571"/>
                <a:gd name="T28" fmla="*/ 497 w 1315"/>
                <a:gd name="T29" fmla="*/ 0 h 4571"/>
                <a:gd name="T30" fmla="*/ 498 w 1315"/>
                <a:gd name="T31" fmla="*/ 0 h 4571"/>
                <a:gd name="T32" fmla="*/ 1087 w 1315"/>
                <a:gd name="T33" fmla="*/ 694 h 4571"/>
                <a:gd name="T34" fmla="*/ 1313 w 1315"/>
                <a:gd name="T35" fmla="*/ 2283 h 4571"/>
                <a:gd name="T36" fmla="*/ 1097 w 1315"/>
                <a:gd name="T37" fmla="*/ 3873 h 4571"/>
                <a:gd name="T38" fmla="*/ 512 w 1315"/>
                <a:gd name="T39" fmla="*/ 4571 h 4571"/>
                <a:gd name="T40" fmla="*/ 511 w 1315"/>
                <a:gd name="T41" fmla="*/ 4571 h 4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15" h="4571">
                  <a:moveTo>
                    <a:pt x="511" y="4571"/>
                  </a:moveTo>
                  <a:cubicBezTo>
                    <a:pt x="391" y="4571"/>
                    <a:pt x="277" y="4505"/>
                    <a:pt x="173" y="4375"/>
                  </a:cubicBezTo>
                  <a:cubicBezTo>
                    <a:pt x="150" y="4347"/>
                    <a:pt x="155" y="4305"/>
                    <a:pt x="184" y="4282"/>
                  </a:cubicBezTo>
                  <a:cubicBezTo>
                    <a:pt x="212" y="4259"/>
                    <a:pt x="254" y="4263"/>
                    <a:pt x="277" y="4292"/>
                  </a:cubicBezTo>
                  <a:cubicBezTo>
                    <a:pt x="355" y="4388"/>
                    <a:pt x="433" y="4437"/>
                    <a:pt x="511" y="4437"/>
                  </a:cubicBezTo>
                  <a:lnTo>
                    <a:pt x="512" y="4437"/>
                  </a:lnTo>
                  <a:cubicBezTo>
                    <a:pt x="676" y="4437"/>
                    <a:pt x="844" y="4216"/>
                    <a:pt x="971" y="3831"/>
                  </a:cubicBezTo>
                  <a:cubicBezTo>
                    <a:pt x="1108" y="3419"/>
                    <a:pt x="1181" y="2869"/>
                    <a:pt x="1179" y="2283"/>
                  </a:cubicBezTo>
                  <a:cubicBezTo>
                    <a:pt x="1177" y="1698"/>
                    <a:pt x="1100" y="1148"/>
                    <a:pt x="960" y="736"/>
                  </a:cubicBezTo>
                  <a:cubicBezTo>
                    <a:pt x="831" y="353"/>
                    <a:pt x="662" y="134"/>
                    <a:pt x="498" y="134"/>
                  </a:cubicBezTo>
                  <a:lnTo>
                    <a:pt x="497" y="134"/>
                  </a:lnTo>
                  <a:cubicBezTo>
                    <a:pt x="375" y="134"/>
                    <a:pt x="247" y="261"/>
                    <a:pt x="137" y="490"/>
                  </a:cubicBezTo>
                  <a:cubicBezTo>
                    <a:pt x="121" y="523"/>
                    <a:pt x="81" y="537"/>
                    <a:pt x="48" y="521"/>
                  </a:cubicBezTo>
                  <a:cubicBezTo>
                    <a:pt x="15" y="506"/>
                    <a:pt x="0" y="466"/>
                    <a:pt x="16" y="433"/>
                  </a:cubicBezTo>
                  <a:cubicBezTo>
                    <a:pt x="152" y="150"/>
                    <a:pt x="318" y="1"/>
                    <a:pt x="497" y="0"/>
                  </a:cubicBezTo>
                  <a:lnTo>
                    <a:pt x="498" y="0"/>
                  </a:lnTo>
                  <a:cubicBezTo>
                    <a:pt x="726" y="0"/>
                    <a:pt x="936" y="246"/>
                    <a:pt x="1087" y="694"/>
                  </a:cubicBezTo>
                  <a:cubicBezTo>
                    <a:pt x="1230" y="1119"/>
                    <a:pt x="1311" y="1683"/>
                    <a:pt x="1313" y="2283"/>
                  </a:cubicBezTo>
                  <a:cubicBezTo>
                    <a:pt x="1315" y="2882"/>
                    <a:pt x="1238" y="3447"/>
                    <a:pt x="1097" y="3873"/>
                  </a:cubicBezTo>
                  <a:cubicBezTo>
                    <a:pt x="949" y="4322"/>
                    <a:pt x="741" y="4570"/>
                    <a:pt x="512" y="4571"/>
                  </a:cubicBezTo>
                  <a:lnTo>
                    <a:pt x="511" y="4571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09260BEC-1F41-CD88-D911-5479116CF5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5077" y="2225120"/>
              <a:ext cx="342943" cy="342942"/>
            </a:xfrm>
            <a:custGeom>
              <a:avLst/>
              <a:gdLst>
                <a:gd name="T0" fmla="*/ 199 w 398"/>
                <a:gd name="T1" fmla="*/ 133 h 398"/>
                <a:gd name="T2" fmla="*/ 134 w 398"/>
                <a:gd name="T3" fmla="*/ 199 h 398"/>
                <a:gd name="T4" fmla="*/ 199 w 398"/>
                <a:gd name="T5" fmla="*/ 265 h 398"/>
                <a:gd name="T6" fmla="*/ 265 w 398"/>
                <a:gd name="T7" fmla="*/ 199 h 398"/>
                <a:gd name="T8" fmla="*/ 199 w 398"/>
                <a:gd name="T9" fmla="*/ 133 h 398"/>
                <a:gd name="T10" fmla="*/ 199 w 398"/>
                <a:gd name="T11" fmla="*/ 398 h 398"/>
                <a:gd name="T12" fmla="*/ 0 w 398"/>
                <a:gd name="T13" fmla="*/ 199 h 398"/>
                <a:gd name="T14" fmla="*/ 199 w 398"/>
                <a:gd name="T15" fmla="*/ 0 h 398"/>
                <a:gd name="T16" fmla="*/ 398 w 398"/>
                <a:gd name="T17" fmla="*/ 199 h 398"/>
                <a:gd name="T18" fmla="*/ 199 w 398"/>
                <a:gd name="T19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8" h="398">
                  <a:moveTo>
                    <a:pt x="199" y="133"/>
                  </a:moveTo>
                  <a:cubicBezTo>
                    <a:pt x="163" y="133"/>
                    <a:pt x="134" y="163"/>
                    <a:pt x="134" y="199"/>
                  </a:cubicBezTo>
                  <a:cubicBezTo>
                    <a:pt x="134" y="235"/>
                    <a:pt x="163" y="265"/>
                    <a:pt x="199" y="265"/>
                  </a:cubicBezTo>
                  <a:cubicBezTo>
                    <a:pt x="235" y="265"/>
                    <a:pt x="265" y="235"/>
                    <a:pt x="265" y="199"/>
                  </a:cubicBezTo>
                  <a:cubicBezTo>
                    <a:pt x="265" y="163"/>
                    <a:pt x="235" y="133"/>
                    <a:pt x="199" y="133"/>
                  </a:cubicBezTo>
                  <a:close/>
                  <a:moveTo>
                    <a:pt x="199" y="398"/>
                  </a:moveTo>
                  <a:cubicBezTo>
                    <a:pt x="90" y="398"/>
                    <a:pt x="0" y="309"/>
                    <a:pt x="0" y="199"/>
                  </a:cubicBezTo>
                  <a:cubicBezTo>
                    <a:pt x="0" y="89"/>
                    <a:pt x="90" y="0"/>
                    <a:pt x="199" y="0"/>
                  </a:cubicBezTo>
                  <a:cubicBezTo>
                    <a:pt x="309" y="0"/>
                    <a:pt x="398" y="89"/>
                    <a:pt x="398" y="199"/>
                  </a:cubicBezTo>
                  <a:cubicBezTo>
                    <a:pt x="398" y="309"/>
                    <a:pt x="309" y="398"/>
                    <a:pt x="199" y="398"/>
                  </a:cubicBezTo>
                  <a:close/>
                </a:path>
              </a:pathLst>
            </a:custGeom>
            <a:solidFill>
              <a:srgbClr val="00ADB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E2D3B3DB-1B86-C66B-AB99-32916D628F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0666" y="4572953"/>
              <a:ext cx="329757" cy="342942"/>
            </a:xfrm>
            <a:custGeom>
              <a:avLst/>
              <a:gdLst>
                <a:gd name="T0" fmla="*/ 200 w 399"/>
                <a:gd name="T1" fmla="*/ 133 h 398"/>
                <a:gd name="T2" fmla="*/ 133 w 399"/>
                <a:gd name="T3" fmla="*/ 199 h 398"/>
                <a:gd name="T4" fmla="*/ 200 w 399"/>
                <a:gd name="T5" fmla="*/ 264 h 398"/>
                <a:gd name="T6" fmla="*/ 265 w 399"/>
                <a:gd name="T7" fmla="*/ 199 h 398"/>
                <a:gd name="T8" fmla="*/ 200 w 399"/>
                <a:gd name="T9" fmla="*/ 133 h 398"/>
                <a:gd name="T10" fmla="*/ 200 w 399"/>
                <a:gd name="T11" fmla="*/ 398 h 398"/>
                <a:gd name="T12" fmla="*/ 0 w 399"/>
                <a:gd name="T13" fmla="*/ 199 h 398"/>
                <a:gd name="T14" fmla="*/ 200 w 399"/>
                <a:gd name="T15" fmla="*/ 0 h 398"/>
                <a:gd name="T16" fmla="*/ 399 w 399"/>
                <a:gd name="T17" fmla="*/ 199 h 398"/>
                <a:gd name="T18" fmla="*/ 200 w 399"/>
                <a:gd name="T19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9" h="398">
                  <a:moveTo>
                    <a:pt x="200" y="133"/>
                  </a:moveTo>
                  <a:cubicBezTo>
                    <a:pt x="163" y="133"/>
                    <a:pt x="133" y="162"/>
                    <a:pt x="133" y="199"/>
                  </a:cubicBezTo>
                  <a:cubicBezTo>
                    <a:pt x="133" y="235"/>
                    <a:pt x="163" y="264"/>
                    <a:pt x="200" y="264"/>
                  </a:cubicBezTo>
                  <a:cubicBezTo>
                    <a:pt x="236" y="264"/>
                    <a:pt x="265" y="235"/>
                    <a:pt x="265" y="199"/>
                  </a:cubicBezTo>
                  <a:cubicBezTo>
                    <a:pt x="265" y="162"/>
                    <a:pt x="236" y="133"/>
                    <a:pt x="200" y="133"/>
                  </a:cubicBezTo>
                  <a:close/>
                  <a:moveTo>
                    <a:pt x="200" y="398"/>
                  </a:moveTo>
                  <a:cubicBezTo>
                    <a:pt x="89" y="398"/>
                    <a:pt x="0" y="308"/>
                    <a:pt x="0" y="199"/>
                  </a:cubicBezTo>
                  <a:cubicBezTo>
                    <a:pt x="0" y="89"/>
                    <a:pt x="89" y="0"/>
                    <a:pt x="200" y="0"/>
                  </a:cubicBezTo>
                  <a:cubicBezTo>
                    <a:pt x="309" y="0"/>
                    <a:pt x="399" y="89"/>
                    <a:pt x="399" y="199"/>
                  </a:cubicBezTo>
                  <a:cubicBezTo>
                    <a:pt x="399" y="308"/>
                    <a:pt x="309" y="398"/>
                    <a:pt x="200" y="398"/>
                  </a:cubicBezTo>
                  <a:close/>
                </a:path>
              </a:pathLst>
            </a:custGeom>
            <a:solidFill>
              <a:srgbClr val="DDF0F2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A0AC43DF-0467-FB53-D3F0-DD3C836F05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0507" y="3913441"/>
              <a:ext cx="329757" cy="342942"/>
            </a:xfrm>
            <a:custGeom>
              <a:avLst/>
              <a:gdLst>
                <a:gd name="T0" fmla="*/ 199 w 398"/>
                <a:gd name="T1" fmla="*/ 133 h 398"/>
                <a:gd name="T2" fmla="*/ 133 w 398"/>
                <a:gd name="T3" fmla="*/ 199 h 398"/>
                <a:gd name="T4" fmla="*/ 199 w 398"/>
                <a:gd name="T5" fmla="*/ 265 h 398"/>
                <a:gd name="T6" fmla="*/ 264 w 398"/>
                <a:gd name="T7" fmla="*/ 199 h 398"/>
                <a:gd name="T8" fmla="*/ 199 w 398"/>
                <a:gd name="T9" fmla="*/ 133 h 398"/>
                <a:gd name="T10" fmla="*/ 199 w 398"/>
                <a:gd name="T11" fmla="*/ 398 h 398"/>
                <a:gd name="T12" fmla="*/ 0 w 398"/>
                <a:gd name="T13" fmla="*/ 199 h 398"/>
                <a:gd name="T14" fmla="*/ 199 w 398"/>
                <a:gd name="T15" fmla="*/ 0 h 398"/>
                <a:gd name="T16" fmla="*/ 398 w 398"/>
                <a:gd name="T17" fmla="*/ 199 h 398"/>
                <a:gd name="T18" fmla="*/ 199 w 398"/>
                <a:gd name="T19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8" h="398">
                  <a:moveTo>
                    <a:pt x="199" y="133"/>
                  </a:moveTo>
                  <a:cubicBezTo>
                    <a:pt x="162" y="133"/>
                    <a:pt x="133" y="163"/>
                    <a:pt x="133" y="199"/>
                  </a:cubicBezTo>
                  <a:cubicBezTo>
                    <a:pt x="133" y="236"/>
                    <a:pt x="162" y="265"/>
                    <a:pt x="199" y="265"/>
                  </a:cubicBezTo>
                  <a:cubicBezTo>
                    <a:pt x="235" y="265"/>
                    <a:pt x="264" y="236"/>
                    <a:pt x="264" y="199"/>
                  </a:cubicBezTo>
                  <a:cubicBezTo>
                    <a:pt x="264" y="163"/>
                    <a:pt x="235" y="133"/>
                    <a:pt x="199" y="133"/>
                  </a:cubicBezTo>
                  <a:close/>
                  <a:moveTo>
                    <a:pt x="199" y="398"/>
                  </a:moveTo>
                  <a:cubicBezTo>
                    <a:pt x="89" y="398"/>
                    <a:pt x="0" y="309"/>
                    <a:pt x="0" y="199"/>
                  </a:cubicBezTo>
                  <a:cubicBezTo>
                    <a:pt x="0" y="90"/>
                    <a:pt x="89" y="0"/>
                    <a:pt x="199" y="0"/>
                  </a:cubicBezTo>
                  <a:cubicBezTo>
                    <a:pt x="308" y="0"/>
                    <a:pt x="398" y="90"/>
                    <a:pt x="398" y="199"/>
                  </a:cubicBezTo>
                  <a:cubicBezTo>
                    <a:pt x="398" y="309"/>
                    <a:pt x="308" y="398"/>
                    <a:pt x="199" y="398"/>
                  </a:cubicBezTo>
                  <a:close/>
                </a:path>
              </a:pathLst>
            </a:custGeom>
            <a:solidFill>
              <a:srgbClr val="C9FBFF">
                <a:lumMod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DB713AA-3EB7-23E6-02BB-8231CAFA1427}"/>
              </a:ext>
            </a:extLst>
          </p:cNvPr>
          <p:cNvGrpSpPr/>
          <p:nvPr/>
        </p:nvGrpSpPr>
        <p:grpSpPr>
          <a:xfrm>
            <a:off x="5729820" y="1601279"/>
            <a:ext cx="5484280" cy="4117943"/>
            <a:chOff x="5729820" y="1601279"/>
            <a:chExt cx="5484280" cy="4117943"/>
          </a:xfrm>
        </p:grpSpPr>
        <p:sp>
          <p:nvSpPr>
            <p:cNvPr id="14" name="TextBox 82">
              <a:extLst>
                <a:ext uri="{FF2B5EF4-FFF2-40B4-BE49-F238E27FC236}">
                  <a16:creationId xmlns:a16="http://schemas.microsoft.com/office/drawing/2014/main" id="{EC3C1EBC-6BB0-BBC8-5653-F43AAC09EDE3}"/>
                </a:ext>
              </a:extLst>
            </p:cNvPr>
            <p:cNvSpPr txBox="1"/>
            <p:nvPr/>
          </p:nvSpPr>
          <p:spPr>
            <a:xfrm>
              <a:off x="6306544" y="4980558"/>
              <a:ext cx="4884319" cy="73866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DC45D"/>
                  </a:solidFill>
                  <a:effectLst/>
                  <a:uLnTx/>
                  <a:uFillTx/>
                </a:rPr>
                <a:t>Interoperabilidade Ferroviária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Diretiva (UE) 2016/797</a:t>
              </a:r>
            </a:p>
          </p:txBody>
        </p:sp>
        <p:sp>
          <p:nvSpPr>
            <p:cNvPr id="15" name="TextBox 82 - 1">
              <a:extLst>
                <a:ext uri="{FF2B5EF4-FFF2-40B4-BE49-F238E27FC236}">
                  <a16:creationId xmlns:a16="http://schemas.microsoft.com/office/drawing/2014/main" id="{AA76F377-05DA-2822-57A9-9B20B32C9294}"/>
                </a:ext>
              </a:extLst>
            </p:cNvPr>
            <p:cNvSpPr txBox="1"/>
            <p:nvPr/>
          </p:nvSpPr>
          <p:spPr>
            <a:xfrm>
              <a:off x="6329781" y="1601279"/>
              <a:ext cx="4884319" cy="73866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ADBB"/>
                  </a:solidFill>
                  <a:effectLst/>
                  <a:uLnTx/>
                  <a:uFillTx/>
                </a:rPr>
                <a:t>SERA – Single European Railway Area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Espaço Ferroviário Europeu Único  </a:t>
              </a:r>
            </a:p>
          </p:txBody>
        </p:sp>
        <p:sp>
          <p:nvSpPr>
            <p:cNvPr id="16" name="TextBox 82 - 2">
              <a:extLst>
                <a:ext uri="{FF2B5EF4-FFF2-40B4-BE49-F238E27FC236}">
                  <a16:creationId xmlns:a16="http://schemas.microsoft.com/office/drawing/2014/main" id="{7EDAFF29-0A79-BA0F-4669-CD1F9FB2484C}"/>
                </a:ext>
              </a:extLst>
            </p:cNvPr>
            <p:cNvSpPr txBox="1"/>
            <p:nvPr/>
          </p:nvSpPr>
          <p:spPr>
            <a:xfrm>
              <a:off x="6329781" y="2727705"/>
              <a:ext cx="4884319" cy="73866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9FBFF">
                      <a:lumMod val="50000"/>
                    </a:srgbClr>
                  </a:solidFill>
                  <a:effectLst/>
                  <a:uLnTx/>
                  <a:uFillTx/>
                </a:rPr>
                <a:t>Quarto Pacote Ferroviário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Estabelecido pela Comissão Europeia em 2016</a:t>
              </a:r>
            </a:p>
          </p:txBody>
        </p:sp>
        <p:sp>
          <p:nvSpPr>
            <p:cNvPr id="17" name="TextBox 82 - 3">
              <a:extLst>
                <a:ext uri="{FF2B5EF4-FFF2-40B4-BE49-F238E27FC236}">
                  <a16:creationId xmlns:a16="http://schemas.microsoft.com/office/drawing/2014/main" id="{A8C66572-4609-4563-BD92-CCADB3B1319E}"/>
                </a:ext>
              </a:extLst>
            </p:cNvPr>
            <p:cNvSpPr txBox="1"/>
            <p:nvPr/>
          </p:nvSpPr>
          <p:spPr>
            <a:xfrm>
              <a:off x="6329781" y="3854132"/>
              <a:ext cx="4884319" cy="73866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DDF0F2">
                      <a:lumMod val="75000"/>
                    </a:srgbClr>
                  </a:solidFill>
                  <a:effectLst/>
                  <a:uLnTx/>
                  <a:uFillTx/>
                </a:rPr>
                <a:t>Pilar Técnico e Pilar do Mercado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Compostos por 3 propostas legislativas cada um</a:t>
              </a: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7DB071BA-AE39-62B2-8FF7-6EEBB687F0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9820" y="5178420"/>
              <a:ext cx="342943" cy="342942"/>
            </a:xfrm>
            <a:custGeom>
              <a:avLst/>
              <a:gdLst>
                <a:gd name="T0" fmla="*/ 199 w 398"/>
                <a:gd name="T1" fmla="*/ 133 h 398"/>
                <a:gd name="T2" fmla="*/ 134 w 398"/>
                <a:gd name="T3" fmla="*/ 199 h 398"/>
                <a:gd name="T4" fmla="*/ 199 w 398"/>
                <a:gd name="T5" fmla="*/ 265 h 398"/>
                <a:gd name="T6" fmla="*/ 265 w 398"/>
                <a:gd name="T7" fmla="*/ 199 h 398"/>
                <a:gd name="T8" fmla="*/ 199 w 398"/>
                <a:gd name="T9" fmla="*/ 133 h 398"/>
                <a:gd name="T10" fmla="*/ 199 w 398"/>
                <a:gd name="T11" fmla="*/ 398 h 398"/>
                <a:gd name="T12" fmla="*/ 0 w 398"/>
                <a:gd name="T13" fmla="*/ 199 h 398"/>
                <a:gd name="T14" fmla="*/ 199 w 398"/>
                <a:gd name="T15" fmla="*/ 0 h 398"/>
                <a:gd name="T16" fmla="*/ 398 w 398"/>
                <a:gd name="T17" fmla="*/ 199 h 398"/>
                <a:gd name="T18" fmla="*/ 199 w 398"/>
                <a:gd name="T19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8" h="398">
                  <a:moveTo>
                    <a:pt x="199" y="133"/>
                  </a:moveTo>
                  <a:cubicBezTo>
                    <a:pt x="163" y="133"/>
                    <a:pt x="134" y="163"/>
                    <a:pt x="134" y="199"/>
                  </a:cubicBezTo>
                  <a:cubicBezTo>
                    <a:pt x="134" y="235"/>
                    <a:pt x="163" y="265"/>
                    <a:pt x="199" y="265"/>
                  </a:cubicBezTo>
                  <a:cubicBezTo>
                    <a:pt x="235" y="265"/>
                    <a:pt x="265" y="235"/>
                    <a:pt x="265" y="199"/>
                  </a:cubicBezTo>
                  <a:cubicBezTo>
                    <a:pt x="265" y="163"/>
                    <a:pt x="235" y="133"/>
                    <a:pt x="199" y="133"/>
                  </a:cubicBezTo>
                  <a:close/>
                  <a:moveTo>
                    <a:pt x="199" y="398"/>
                  </a:moveTo>
                  <a:cubicBezTo>
                    <a:pt x="90" y="398"/>
                    <a:pt x="0" y="309"/>
                    <a:pt x="0" y="199"/>
                  </a:cubicBezTo>
                  <a:cubicBezTo>
                    <a:pt x="0" y="89"/>
                    <a:pt x="90" y="0"/>
                    <a:pt x="199" y="0"/>
                  </a:cubicBezTo>
                  <a:cubicBezTo>
                    <a:pt x="309" y="0"/>
                    <a:pt x="398" y="89"/>
                    <a:pt x="398" y="199"/>
                  </a:cubicBezTo>
                  <a:cubicBezTo>
                    <a:pt x="398" y="309"/>
                    <a:pt x="309" y="398"/>
                    <a:pt x="199" y="398"/>
                  </a:cubicBezTo>
                  <a:close/>
                </a:path>
              </a:pathLst>
            </a:custGeom>
            <a:solidFill>
              <a:srgbClr val="FDC45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12 - 1">
              <a:extLst>
                <a:ext uri="{FF2B5EF4-FFF2-40B4-BE49-F238E27FC236}">
                  <a16:creationId xmlns:a16="http://schemas.microsoft.com/office/drawing/2014/main" id="{444AB099-BD16-BD37-0861-6A630DA4BE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53057" y="1791343"/>
              <a:ext cx="342943" cy="342942"/>
            </a:xfrm>
            <a:custGeom>
              <a:avLst/>
              <a:gdLst>
                <a:gd name="T0" fmla="*/ 199 w 398"/>
                <a:gd name="T1" fmla="*/ 133 h 398"/>
                <a:gd name="T2" fmla="*/ 134 w 398"/>
                <a:gd name="T3" fmla="*/ 199 h 398"/>
                <a:gd name="T4" fmla="*/ 199 w 398"/>
                <a:gd name="T5" fmla="*/ 265 h 398"/>
                <a:gd name="T6" fmla="*/ 265 w 398"/>
                <a:gd name="T7" fmla="*/ 199 h 398"/>
                <a:gd name="T8" fmla="*/ 199 w 398"/>
                <a:gd name="T9" fmla="*/ 133 h 398"/>
                <a:gd name="T10" fmla="*/ 199 w 398"/>
                <a:gd name="T11" fmla="*/ 398 h 398"/>
                <a:gd name="T12" fmla="*/ 0 w 398"/>
                <a:gd name="T13" fmla="*/ 199 h 398"/>
                <a:gd name="T14" fmla="*/ 199 w 398"/>
                <a:gd name="T15" fmla="*/ 0 h 398"/>
                <a:gd name="T16" fmla="*/ 398 w 398"/>
                <a:gd name="T17" fmla="*/ 199 h 398"/>
                <a:gd name="T18" fmla="*/ 199 w 398"/>
                <a:gd name="T19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8" h="398">
                  <a:moveTo>
                    <a:pt x="199" y="133"/>
                  </a:moveTo>
                  <a:cubicBezTo>
                    <a:pt x="163" y="133"/>
                    <a:pt x="134" y="163"/>
                    <a:pt x="134" y="199"/>
                  </a:cubicBezTo>
                  <a:cubicBezTo>
                    <a:pt x="134" y="235"/>
                    <a:pt x="163" y="265"/>
                    <a:pt x="199" y="265"/>
                  </a:cubicBezTo>
                  <a:cubicBezTo>
                    <a:pt x="235" y="265"/>
                    <a:pt x="265" y="235"/>
                    <a:pt x="265" y="199"/>
                  </a:cubicBezTo>
                  <a:cubicBezTo>
                    <a:pt x="265" y="163"/>
                    <a:pt x="235" y="133"/>
                    <a:pt x="199" y="133"/>
                  </a:cubicBezTo>
                  <a:close/>
                  <a:moveTo>
                    <a:pt x="199" y="398"/>
                  </a:moveTo>
                  <a:cubicBezTo>
                    <a:pt x="90" y="398"/>
                    <a:pt x="0" y="309"/>
                    <a:pt x="0" y="199"/>
                  </a:cubicBezTo>
                  <a:cubicBezTo>
                    <a:pt x="0" y="89"/>
                    <a:pt x="90" y="0"/>
                    <a:pt x="199" y="0"/>
                  </a:cubicBezTo>
                  <a:cubicBezTo>
                    <a:pt x="309" y="0"/>
                    <a:pt x="398" y="89"/>
                    <a:pt x="398" y="199"/>
                  </a:cubicBezTo>
                  <a:cubicBezTo>
                    <a:pt x="398" y="309"/>
                    <a:pt x="309" y="398"/>
                    <a:pt x="199" y="398"/>
                  </a:cubicBezTo>
                  <a:close/>
                </a:path>
              </a:pathLst>
            </a:custGeom>
            <a:solidFill>
              <a:srgbClr val="00ADB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12 - 2">
              <a:extLst>
                <a:ext uri="{FF2B5EF4-FFF2-40B4-BE49-F238E27FC236}">
                  <a16:creationId xmlns:a16="http://schemas.microsoft.com/office/drawing/2014/main" id="{4B793831-3E78-C314-6CC7-92E1A22AC6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53057" y="2909974"/>
              <a:ext cx="342943" cy="342942"/>
            </a:xfrm>
            <a:custGeom>
              <a:avLst/>
              <a:gdLst>
                <a:gd name="T0" fmla="*/ 199 w 398"/>
                <a:gd name="T1" fmla="*/ 133 h 398"/>
                <a:gd name="T2" fmla="*/ 134 w 398"/>
                <a:gd name="T3" fmla="*/ 199 h 398"/>
                <a:gd name="T4" fmla="*/ 199 w 398"/>
                <a:gd name="T5" fmla="*/ 265 h 398"/>
                <a:gd name="T6" fmla="*/ 265 w 398"/>
                <a:gd name="T7" fmla="*/ 199 h 398"/>
                <a:gd name="T8" fmla="*/ 199 w 398"/>
                <a:gd name="T9" fmla="*/ 133 h 398"/>
                <a:gd name="T10" fmla="*/ 199 w 398"/>
                <a:gd name="T11" fmla="*/ 398 h 398"/>
                <a:gd name="T12" fmla="*/ 0 w 398"/>
                <a:gd name="T13" fmla="*/ 199 h 398"/>
                <a:gd name="T14" fmla="*/ 199 w 398"/>
                <a:gd name="T15" fmla="*/ 0 h 398"/>
                <a:gd name="T16" fmla="*/ 398 w 398"/>
                <a:gd name="T17" fmla="*/ 199 h 398"/>
                <a:gd name="T18" fmla="*/ 199 w 398"/>
                <a:gd name="T19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8" h="398">
                  <a:moveTo>
                    <a:pt x="199" y="133"/>
                  </a:moveTo>
                  <a:cubicBezTo>
                    <a:pt x="163" y="133"/>
                    <a:pt x="134" y="163"/>
                    <a:pt x="134" y="199"/>
                  </a:cubicBezTo>
                  <a:cubicBezTo>
                    <a:pt x="134" y="235"/>
                    <a:pt x="163" y="265"/>
                    <a:pt x="199" y="265"/>
                  </a:cubicBezTo>
                  <a:cubicBezTo>
                    <a:pt x="235" y="265"/>
                    <a:pt x="265" y="235"/>
                    <a:pt x="265" y="199"/>
                  </a:cubicBezTo>
                  <a:cubicBezTo>
                    <a:pt x="265" y="163"/>
                    <a:pt x="235" y="133"/>
                    <a:pt x="199" y="133"/>
                  </a:cubicBezTo>
                  <a:close/>
                  <a:moveTo>
                    <a:pt x="199" y="398"/>
                  </a:moveTo>
                  <a:cubicBezTo>
                    <a:pt x="90" y="398"/>
                    <a:pt x="0" y="309"/>
                    <a:pt x="0" y="199"/>
                  </a:cubicBezTo>
                  <a:cubicBezTo>
                    <a:pt x="0" y="89"/>
                    <a:pt x="90" y="0"/>
                    <a:pt x="199" y="0"/>
                  </a:cubicBezTo>
                  <a:cubicBezTo>
                    <a:pt x="309" y="0"/>
                    <a:pt x="398" y="89"/>
                    <a:pt x="398" y="199"/>
                  </a:cubicBezTo>
                  <a:cubicBezTo>
                    <a:pt x="398" y="309"/>
                    <a:pt x="309" y="398"/>
                    <a:pt x="199" y="398"/>
                  </a:cubicBezTo>
                  <a:close/>
                </a:path>
              </a:pathLst>
            </a:custGeom>
            <a:solidFill>
              <a:srgbClr val="C9FBFF">
                <a:lumMod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12 - 3">
              <a:extLst>
                <a:ext uri="{FF2B5EF4-FFF2-40B4-BE49-F238E27FC236}">
                  <a16:creationId xmlns:a16="http://schemas.microsoft.com/office/drawing/2014/main" id="{84C71EF3-6597-395D-9291-5FDFDA34BB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9820" y="4002230"/>
              <a:ext cx="342943" cy="342942"/>
            </a:xfrm>
            <a:custGeom>
              <a:avLst/>
              <a:gdLst>
                <a:gd name="T0" fmla="*/ 199 w 398"/>
                <a:gd name="T1" fmla="*/ 133 h 398"/>
                <a:gd name="T2" fmla="*/ 134 w 398"/>
                <a:gd name="T3" fmla="*/ 199 h 398"/>
                <a:gd name="T4" fmla="*/ 199 w 398"/>
                <a:gd name="T5" fmla="*/ 265 h 398"/>
                <a:gd name="T6" fmla="*/ 265 w 398"/>
                <a:gd name="T7" fmla="*/ 199 h 398"/>
                <a:gd name="T8" fmla="*/ 199 w 398"/>
                <a:gd name="T9" fmla="*/ 133 h 398"/>
                <a:gd name="T10" fmla="*/ 199 w 398"/>
                <a:gd name="T11" fmla="*/ 398 h 398"/>
                <a:gd name="T12" fmla="*/ 0 w 398"/>
                <a:gd name="T13" fmla="*/ 199 h 398"/>
                <a:gd name="T14" fmla="*/ 199 w 398"/>
                <a:gd name="T15" fmla="*/ 0 h 398"/>
                <a:gd name="T16" fmla="*/ 398 w 398"/>
                <a:gd name="T17" fmla="*/ 199 h 398"/>
                <a:gd name="T18" fmla="*/ 199 w 398"/>
                <a:gd name="T19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8" h="398">
                  <a:moveTo>
                    <a:pt x="199" y="133"/>
                  </a:moveTo>
                  <a:cubicBezTo>
                    <a:pt x="163" y="133"/>
                    <a:pt x="134" y="163"/>
                    <a:pt x="134" y="199"/>
                  </a:cubicBezTo>
                  <a:cubicBezTo>
                    <a:pt x="134" y="235"/>
                    <a:pt x="163" y="265"/>
                    <a:pt x="199" y="265"/>
                  </a:cubicBezTo>
                  <a:cubicBezTo>
                    <a:pt x="235" y="265"/>
                    <a:pt x="265" y="235"/>
                    <a:pt x="265" y="199"/>
                  </a:cubicBezTo>
                  <a:cubicBezTo>
                    <a:pt x="265" y="163"/>
                    <a:pt x="235" y="133"/>
                    <a:pt x="199" y="133"/>
                  </a:cubicBezTo>
                  <a:close/>
                  <a:moveTo>
                    <a:pt x="199" y="398"/>
                  </a:moveTo>
                  <a:cubicBezTo>
                    <a:pt x="90" y="398"/>
                    <a:pt x="0" y="309"/>
                    <a:pt x="0" y="199"/>
                  </a:cubicBezTo>
                  <a:cubicBezTo>
                    <a:pt x="0" y="89"/>
                    <a:pt x="90" y="0"/>
                    <a:pt x="199" y="0"/>
                  </a:cubicBezTo>
                  <a:cubicBezTo>
                    <a:pt x="309" y="0"/>
                    <a:pt x="398" y="89"/>
                    <a:pt x="398" y="199"/>
                  </a:cubicBezTo>
                  <a:cubicBezTo>
                    <a:pt x="398" y="309"/>
                    <a:pt x="309" y="398"/>
                    <a:pt x="199" y="398"/>
                  </a:cubicBezTo>
                  <a:close/>
                </a:path>
              </a:pathLst>
            </a:custGeom>
            <a:solidFill>
              <a:srgbClr val="DDF0F2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1364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4">
            <a:extLst>
              <a:ext uri="{FF2B5EF4-FFF2-40B4-BE49-F238E27FC236}">
                <a16:creationId xmlns:a16="http://schemas.microsoft.com/office/drawing/2014/main" id="{5E530EED-5226-B1AA-E310-DC3658079D48}"/>
              </a:ext>
            </a:extLst>
          </p:cNvPr>
          <p:cNvSpPr/>
          <p:nvPr/>
        </p:nvSpPr>
        <p:spPr>
          <a:xfrm>
            <a:off x="5164800" y="3528619"/>
            <a:ext cx="1874522" cy="960438"/>
          </a:xfrm>
          <a:prstGeom prst="rightArrow">
            <a:avLst/>
          </a:prstGeom>
          <a:solidFill>
            <a:srgbClr val="FDC45D"/>
          </a:solidFill>
          <a:ln w="12700" cap="flat" cmpd="sng" algn="ctr">
            <a:solidFill>
              <a:srgbClr val="FDC45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5BF4C3EA-4CDF-8AD8-773C-69DD6892E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729" y="1444340"/>
            <a:ext cx="3733649" cy="527713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1291A683-E5F1-3AC5-3BBE-9AE3FC59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622" y="1444340"/>
            <a:ext cx="3733649" cy="52710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51F81642-989F-134D-69C5-AF8EBC36FF81}"/>
              </a:ext>
            </a:extLst>
          </p:cNvPr>
          <p:cNvSpPr txBox="1"/>
          <p:nvPr/>
        </p:nvSpPr>
        <p:spPr>
          <a:xfrm>
            <a:off x="5164800" y="3836421"/>
            <a:ext cx="1886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rgbClr val="C9FBFF">
                    <a:lumMod val="25000"/>
                  </a:srgbClr>
                </a:solidFill>
                <a:latin typeface="Barlow" panose="00000500000000000000" pitchFamily="2" charset="0"/>
              </a:rPr>
              <a:t>[</a:t>
            </a:r>
            <a:r>
              <a:rPr lang="pt-PT" sz="1400" b="1" dirty="0">
                <a:solidFill>
                  <a:srgbClr val="C9FBFF">
                    <a:lumMod val="25000"/>
                  </a:srgbClr>
                </a:solidFill>
                <a:latin typeface="Barlow" panose="00000500000000000000" pitchFamily="2" charset="0"/>
              </a:rPr>
              <a:t>Diretiva 2016/797</a:t>
            </a:r>
            <a:r>
              <a:rPr lang="pt-PT" sz="1600" b="1" dirty="0">
                <a:solidFill>
                  <a:srgbClr val="C9FBFF">
                    <a:lumMod val="25000"/>
                  </a:srgbClr>
                </a:solidFill>
                <a:latin typeface="Barlow" panose="00000500000000000000" pitchFamily="2" charset="0"/>
              </a:rPr>
              <a:t>]</a:t>
            </a:r>
            <a:r>
              <a:rPr lang="pt-PT" sz="2000" b="1" baseline="30000" dirty="0">
                <a:solidFill>
                  <a:srgbClr val="C9FBFF">
                    <a:lumMod val="25000"/>
                  </a:srgbClr>
                </a:solidFill>
                <a:latin typeface="Barlow" panose="00000500000000000000" pitchFamily="2" charset="0"/>
              </a:rPr>
              <a:t>T</a:t>
            </a:r>
            <a:endParaRPr lang="pt-PT" sz="1600" b="1" baseline="30000" dirty="0">
              <a:solidFill>
                <a:srgbClr val="C9FBFF">
                  <a:lumMod val="25000"/>
                </a:srgb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652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6210C6C-B9B9-5D7E-ED39-093F4092F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2" r="1322"/>
          <a:stretch/>
        </p:blipFill>
        <p:spPr>
          <a:xfrm>
            <a:off x="8892963" y="2070020"/>
            <a:ext cx="2821816" cy="407948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514038B-40F7-3254-A1A2-CA39480746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"/>
          <a:stretch/>
        </p:blipFill>
        <p:spPr>
          <a:xfrm>
            <a:off x="6215698" y="532882"/>
            <a:ext cx="2853417" cy="4079486"/>
          </a:xfrm>
          <a:prstGeom prst="rect">
            <a:avLst/>
          </a:prstGeom>
        </p:spPr>
      </p:pic>
      <p:graphicFrame>
        <p:nvGraphicFramePr>
          <p:cNvPr id="8" name="Marcador de Posição de Conteúdo 2">
            <a:extLst>
              <a:ext uri="{FF2B5EF4-FFF2-40B4-BE49-F238E27FC236}">
                <a16:creationId xmlns:a16="http://schemas.microsoft.com/office/drawing/2014/main" id="{509F2059-A3B0-CDC0-2C67-72BC1227BF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4672632"/>
              </p:ext>
            </p:extLst>
          </p:nvPr>
        </p:nvGraphicFramePr>
        <p:xfrm>
          <a:off x="987473" y="1702171"/>
          <a:ext cx="555620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33107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BB6DA192-FB39-7AE1-E106-264AB965F86F}"/>
              </a:ext>
            </a:extLst>
          </p:cNvPr>
          <p:cNvSpPr txBox="1">
            <a:spLocks/>
          </p:cNvSpPr>
          <p:nvPr/>
        </p:nvSpPr>
        <p:spPr>
          <a:xfrm>
            <a:off x="309880" y="1472566"/>
            <a:ext cx="10515600" cy="1566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Barlow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C9FBFF">
                    <a:lumMod val="25000"/>
                  </a:srgbClr>
                </a:solidFill>
                <a:latin typeface="Calibri" panose="020F0502020204030204"/>
                <a:ea typeface="+mn-ea"/>
                <a:cs typeface="+mn-cs"/>
              </a:rPr>
              <a:t>Nascimento de </a:t>
            </a:r>
            <a:r>
              <a:rPr lang="en-GB" b="1" dirty="0" err="1">
                <a:solidFill>
                  <a:srgbClr val="C9FBFF">
                    <a:lumMod val="25000"/>
                  </a:srgbClr>
                </a:solidFill>
                <a:latin typeface="Calibri" panose="020F0502020204030204"/>
                <a:ea typeface="+mn-ea"/>
                <a:cs typeface="+mn-cs"/>
              </a:rPr>
              <a:t>uma</a:t>
            </a:r>
            <a:r>
              <a:rPr lang="en-GB" b="1" dirty="0">
                <a:solidFill>
                  <a:srgbClr val="C9FBFF">
                    <a:lumMod val="25000"/>
                  </a:srgbClr>
                </a:solidFill>
                <a:latin typeface="Calibri" panose="020F0502020204030204"/>
                <a:ea typeface="+mn-ea"/>
                <a:cs typeface="+mn-cs"/>
              </a:rPr>
              <a:t> nova era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>
                <a:solidFill>
                  <a:srgbClr val="C9FBFF">
                    <a:lumMod val="25000"/>
                  </a:srgbClr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GB" dirty="0" err="1">
                <a:solidFill>
                  <a:srgbClr val="C9FBFF">
                    <a:lumMod val="25000"/>
                  </a:srgbClr>
                </a:solidFill>
                <a:latin typeface="Calibri" panose="020F0502020204030204"/>
                <a:ea typeface="+mn-ea"/>
                <a:cs typeface="+mn-cs"/>
              </a:rPr>
              <a:t>Processo</a:t>
            </a:r>
            <a:r>
              <a:rPr lang="en-GB" dirty="0">
                <a:solidFill>
                  <a:srgbClr val="C9FBFF">
                    <a:lumMod val="25000"/>
                  </a:srgbClr>
                </a:solidFill>
                <a:latin typeface="Calibri" panose="020F0502020204030204"/>
                <a:ea typeface="+mn-ea"/>
                <a:cs typeface="+mn-cs"/>
              </a:rPr>
              <a:t> de </a:t>
            </a:r>
            <a:r>
              <a:rPr lang="en-GB" dirty="0" err="1">
                <a:solidFill>
                  <a:srgbClr val="C9FBFF">
                    <a:lumMod val="25000"/>
                  </a:srgbClr>
                </a:solidFill>
                <a:latin typeface="Calibri" panose="020F0502020204030204"/>
                <a:ea typeface="+mn-ea"/>
                <a:cs typeface="+mn-cs"/>
              </a:rPr>
              <a:t>certificação</a:t>
            </a:r>
            <a:endParaRPr lang="en-GB" dirty="0">
              <a:solidFill>
                <a:srgbClr val="C9FBFF">
                  <a:lumMod val="2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4129214-C110-E8D4-919B-59EBC33671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457" y="1325564"/>
            <a:ext cx="7681226" cy="505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98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C3261D1-6A74-F5D6-F31C-40BA788C3979}"/>
              </a:ext>
            </a:extLst>
          </p:cNvPr>
          <p:cNvSpPr txBox="1">
            <a:spLocks/>
          </p:cNvSpPr>
          <p:nvPr/>
        </p:nvSpPr>
        <p:spPr>
          <a:xfrm>
            <a:off x="134894" y="2183765"/>
            <a:ext cx="2169035" cy="2298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Barlow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100" b="1" dirty="0">
                <a:solidFill>
                  <a:srgbClr val="C9FBFF">
                    <a:lumMod val="25000"/>
                  </a:srgbClr>
                </a:solidFill>
                <a:latin typeface="Calibri" panose="020F0502020204030204"/>
                <a:ea typeface="+mn-ea"/>
                <a:cs typeface="+mn-cs"/>
              </a:rPr>
              <a:t>CCF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100" b="1" dirty="0">
                <a:solidFill>
                  <a:srgbClr val="C9FBFF">
                    <a:lumMod val="25000"/>
                  </a:srgbClr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100" dirty="0">
                <a:solidFill>
                  <a:srgbClr val="C9FBFF">
                    <a:lumMod val="25000"/>
                  </a:srgbClr>
                </a:solidFill>
                <a:latin typeface="Calibri" panose="020F0502020204030204"/>
                <a:ea typeface="+mn-ea"/>
                <a:cs typeface="+mn-cs"/>
              </a:rPr>
              <a:t>Instalações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100" dirty="0">
                <a:solidFill>
                  <a:srgbClr val="C9FBFF">
                    <a:lumMod val="25000"/>
                  </a:srgbClr>
                </a:solidFill>
                <a:latin typeface="Calibri" panose="020F0502020204030204"/>
                <a:ea typeface="+mn-ea"/>
                <a:cs typeface="+mn-cs"/>
              </a:rPr>
              <a:t>futuras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1164B519-9BC9-22D9-D6B1-EC0FA6A59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053" y="1746250"/>
            <a:ext cx="9626053" cy="437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83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748B4-85E0-33AB-A297-DDCFD7C9CEE6}"/>
              </a:ext>
            </a:extLst>
          </p:cNvPr>
          <p:cNvSpPr txBox="1">
            <a:spLocks/>
          </p:cNvSpPr>
          <p:nvPr/>
        </p:nvSpPr>
        <p:spPr>
          <a:xfrm>
            <a:off x="263384" y="1470212"/>
            <a:ext cx="8622134" cy="787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100" b="1" dirty="0">
                <a:solidFill>
                  <a:srgbClr val="C9FBFF">
                    <a:lumMod val="25000"/>
                  </a:srgbClr>
                </a:solidFill>
                <a:latin typeface="Calibri" panose="020F0502020204030204"/>
                <a:ea typeface="+mn-ea"/>
                <a:cs typeface="+mn-cs"/>
              </a:rPr>
              <a:t>CCF em Guifões – Matosinhos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3312BAD-C5B8-FEA1-3007-472724C97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229" y="2257986"/>
            <a:ext cx="10024771" cy="418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1C42E-1AC6-E3E8-E862-50754D098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B778C12-E4B0-79B8-883F-F54D55D7C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b="131"/>
          <a:stretch/>
        </p:blipFill>
        <p:spPr>
          <a:xfrm>
            <a:off x="-32085" y="0"/>
            <a:ext cx="12224085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C700B1A-5241-0427-7A74-B72F93E5C367}"/>
              </a:ext>
            </a:extLst>
          </p:cNvPr>
          <p:cNvSpPr txBox="1"/>
          <p:nvPr/>
        </p:nvSpPr>
        <p:spPr>
          <a:xfrm>
            <a:off x="2002971" y="1509485"/>
            <a:ext cx="72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2" name="TextBox 48">
            <a:extLst>
              <a:ext uri="{FF2B5EF4-FFF2-40B4-BE49-F238E27FC236}">
                <a16:creationId xmlns:a16="http://schemas.microsoft.com/office/drawing/2014/main" id="{EE8AA610-3306-F378-30C6-5E07CAD59AA1}"/>
              </a:ext>
            </a:extLst>
          </p:cNvPr>
          <p:cNvSpPr txBox="1"/>
          <p:nvPr/>
        </p:nvSpPr>
        <p:spPr>
          <a:xfrm>
            <a:off x="5967464" y="1042631"/>
            <a:ext cx="51680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000" b="1" dirty="0">
                <a:solidFill>
                  <a:prstClr val="white"/>
                </a:solidFill>
                <a:latin typeface="Barlow Medium" panose="00000600000000000000" pitchFamily="2" charset="0"/>
              </a:rPr>
              <a:t>Obrigado </a:t>
            </a:r>
          </a:p>
          <a:p>
            <a:pPr algn="ctr"/>
            <a:r>
              <a:rPr lang="pt-PT" sz="6000" b="1" dirty="0">
                <a:solidFill>
                  <a:prstClr val="white"/>
                </a:solidFill>
                <a:latin typeface="Barlow Medium" panose="00000600000000000000" pitchFamily="2" charset="0"/>
              </a:rPr>
              <a:t>pela atenção!</a:t>
            </a:r>
          </a:p>
        </p:txBody>
      </p:sp>
      <p:pic>
        <p:nvPicPr>
          <p:cNvPr id="10" name="Graphic 65" descr="Train Tracks with solid fill">
            <a:extLst>
              <a:ext uri="{FF2B5EF4-FFF2-40B4-BE49-F238E27FC236}">
                <a16:creationId xmlns:a16="http://schemas.microsoft.com/office/drawing/2014/main" id="{C0068BCB-AD4C-ACE9-DDBA-995F6675B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9654" y="2981623"/>
            <a:ext cx="2050147" cy="2050147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D0B55D73-6D8D-2937-59BB-0472069BBA77}"/>
              </a:ext>
            </a:extLst>
          </p:cNvPr>
          <p:cNvSpPr txBox="1"/>
          <p:nvPr/>
        </p:nvSpPr>
        <p:spPr>
          <a:xfrm>
            <a:off x="5712847" y="4800937"/>
            <a:ext cx="4457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chemeClr val="bg2"/>
                </a:solidFill>
                <a:latin typeface="Barlow" panose="00000500000000000000" pitchFamily="2" charset="0"/>
              </a:rPr>
              <a:t>Luís Andrade Ferreira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512C9FC5-177C-C7B7-7009-8987D2EF8723}"/>
              </a:ext>
            </a:extLst>
          </p:cNvPr>
          <p:cNvSpPr txBox="1"/>
          <p:nvPr/>
        </p:nvSpPr>
        <p:spPr>
          <a:xfrm>
            <a:off x="5712847" y="5262602"/>
            <a:ext cx="431507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pt-PT" sz="2400" dirty="0">
                <a:solidFill>
                  <a:schemeClr val="bg2"/>
                </a:solidFill>
                <a:latin typeface="Barlow" panose="00000500000000000000" pitchFamily="2" charset="0"/>
              </a:rPr>
              <a:t>luis.ferreira@ccferroviario.pt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B466B3-43D6-7053-67E2-147000A9E9BE}"/>
              </a:ext>
            </a:extLst>
          </p:cNvPr>
          <p:cNvGrpSpPr/>
          <p:nvPr/>
        </p:nvGrpSpPr>
        <p:grpSpPr>
          <a:xfrm>
            <a:off x="1056487" y="2750607"/>
            <a:ext cx="3155804" cy="3155802"/>
            <a:chOff x="928654" y="2531532"/>
            <a:chExt cx="3155804" cy="315580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0CDC11B-BFC3-4DF7-FD3A-B39C1748587D}"/>
                </a:ext>
              </a:extLst>
            </p:cNvPr>
            <p:cNvSpPr/>
            <p:nvPr/>
          </p:nvSpPr>
          <p:spPr>
            <a:xfrm>
              <a:off x="928654" y="2531532"/>
              <a:ext cx="3155804" cy="315580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6" name="Picture 5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A392F30C-A69F-F839-9982-CF3809F8E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193" y="2614905"/>
              <a:ext cx="2595478" cy="30236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896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7E238-15D8-97BB-D29F-852A42B92BBD}"/>
              </a:ext>
            </a:extLst>
          </p:cNvPr>
          <p:cNvSpPr txBox="1">
            <a:spLocks/>
          </p:cNvSpPr>
          <p:nvPr/>
        </p:nvSpPr>
        <p:spPr>
          <a:xfrm>
            <a:off x="1758162" y="1485556"/>
            <a:ext cx="10515600" cy="642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Barlow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800" b="1" dirty="0">
                <a:solidFill>
                  <a:srgbClr val="C9FBFF">
                    <a:lumMod val="25000"/>
                  </a:srgbClr>
                </a:solidFill>
                <a:latin typeface="Calibri" panose="020F0502020204030204"/>
                <a:ea typeface="+mn-ea"/>
                <a:cs typeface="+mn-cs"/>
              </a:rPr>
              <a:t>Centro de Competências Ferroviário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3A73E-610B-2873-73E6-9B2B61F24234}"/>
              </a:ext>
            </a:extLst>
          </p:cNvPr>
          <p:cNvSpPr txBox="1">
            <a:spLocks/>
          </p:cNvSpPr>
          <p:nvPr/>
        </p:nvSpPr>
        <p:spPr>
          <a:xfrm>
            <a:off x="838200" y="2122418"/>
            <a:ext cx="10515600" cy="503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8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C9FBFF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Membros fundadores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F7E8A0F-B122-3A63-47B5-C1DA3C889717}"/>
              </a:ext>
            </a:extLst>
          </p:cNvPr>
          <p:cNvSpPr txBox="1">
            <a:spLocks/>
          </p:cNvSpPr>
          <p:nvPr/>
        </p:nvSpPr>
        <p:spPr>
          <a:xfrm>
            <a:off x="414616" y="5848506"/>
            <a:ext cx="10515600" cy="503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8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C9FBFF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Apoio institucional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590A26C9-518E-306C-AC59-EB8239E4EC18}"/>
              </a:ext>
            </a:extLst>
          </p:cNvPr>
          <p:cNvCxnSpPr>
            <a:cxnSpLocks/>
          </p:cNvCxnSpPr>
          <p:nvPr/>
        </p:nvCxnSpPr>
        <p:spPr>
          <a:xfrm>
            <a:off x="1147481" y="5727996"/>
            <a:ext cx="9049871" cy="0"/>
          </a:xfrm>
          <a:prstGeom prst="line">
            <a:avLst/>
          </a:prstGeom>
          <a:noFill/>
          <a:ln w="19050" cap="flat" cmpd="sng" algn="ctr">
            <a:solidFill>
              <a:srgbClr val="DDF0F2">
                <a:lumMod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8697C2BB-1B8A-2E9B-627F-45B5816399E5}"/>
              </a:ext>
            </a:extLst>
          </p:cNvPr>
          <p:cNvCxnSpPr>
            <a:cxnSpLocks/>
          </p:cNvCxnSpPr>
          <p:nvPr/>
        </p:nvCxnSpPr>
        <p:spPr>
          <a:xfrm>
            <a:off x="1147481" y="2018271"/>
            <a:ext cx="9049871" cy="0"/>
          </a:xfrm>
          <a:prstGeom prst="line">
            <a:avLst/>
          </a:prstGeom>
          <a:noFill/>
          <a:ln w="19050" cap="flat" cmpd="sng" algn="ctr">
            <a:solidFill>
              <a:srgbClr val="DDF0F2">
                <a:lumMod val="50000"/>
              </a:srgbClr>
            </a:solidFill>
            <a:prstDash val="solid"/>
            <a:miter lim="800000"/>
          </a:ln>
          <a:effectLst/>
        </p:spPr>
      </p:cxnSp>
      <p:pic>
        <p:nvPicPr>
          <p:cNvPr id="9" name="Picture 2" descr="logo CP">
            <a:extLst>
              <a:ext uri="{FF2B5EF4-FFF2-40B4-BE49-F238E27FC236}">
                <a16:creationId xmlns:a16="http://schemas.microsoft.com/office/drawing/2014/main" id="{2D738DE3-ABB2-B5FD-BF79-A613E30DC5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91"/>
          <a:stretch/>
        </p:blipFill>
        <p:spPr bwMode="auto">
          <a:xfrm>
            <a:off x="1585501" y="2876550"/>
            <a:ext cx="1810872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E3D2A3D1-0A87-F16B-5E41-3100E650E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4" t="36340" r="37003" b="54146"/>
          <a:stretch/>
        </p:blipFill>
        <p:spPr bwMode="auto">
          <a:xfrm>
            <a:off x="4291758" y="2764629"/>
            <a:ext cx="2293195" cy="7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Metropolitano de Lisboa, E.P.E.">
            <a:extLst>
              <a:ext uri="{FF2B5EF4-FFF2-40B4-BE49-F238E27FC236}">
                <a16:creationId xmlns:a16="http://schemas.microsoft.com/office/drawing/2014/main" id="{AB643B57-35BB-58A1-3A69-F67891876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10"/>
          <a:stretch/>
        </p:blipFill>
        <p:spPr bwMode="auto">
          <a:xfrm>
            <a:off x="9544783" y="2647247"/>
            <a:ext cx="813874" cy="101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Metro do Porto / Mapas e horários">
            <a:extLst>
              <a:ext uri="{FF2B5EF4-FFF2-40B4-BE49-F238E27FC236}">
                <a16:creationId xmlns:a16="http://schemas.microsoft.com/office/drawing/2014/main" id="{1F55CD02-B5A8-E65F-AA3E-F66127091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38" y="2568245"/>
            <a:ext cx="1169060" cy="11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Logótipo">
            <a:extLst>
              <a:ext uri="{FF2B5EF4-FFF2-40B4-BE49-F238E27FC236}">
                <a16:creationId xmlns:a16="http://schemas.microsoft.com/office/drawing/2014/main" id="{2B056788-4EE4-33DD-9658-A77D349FB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420" y="4148822"/>
            <a:ext cx="2156012" cy="86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 descr="PFP - Portuguese Railway Cluster Platform Association">
            <a:extLst>
              <a:ext uri="{FF2B5EF4-FFF2-40B4-BE49-F238E27FC236}">
                <a16:creationId xmlns:a16="http://schemas.microsoft.com/office/drawing/2014/main" id="{8729533A-A3BB-F505-A407-8B00A636D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671" y="3902675"/>
            <a:ext cx="1354698" cy="135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IAPMEI - Incentivos e Financiamento">
            <a:extLst>
              <a:ext uri="{FF2B5EF4-FFF2-40B4-BE49-F238E27FC236}">
                <a16:creationId xmlns:a16="http://schemas.microsoft.com/office/drawing/2014/main" id="{4D5FDBB6-9F5B-474F-904D-F018A1DA5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0" b="31576"/>
          <a:stretch/>
        </p:blipFill>
        <p:spPr bwMode="auto">
          <a:xfrm>
            <a:off x="7686483" y="4269332"/>
            <a:ext cx="2102885" cy="62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0" descr="Nova identidade | CM Matosinhos">
            <a:extLst>
              <a:ext uri="{FF2B5EF4-FFF2-40B4-BE49-F238E27FC236}">
                <a16:creationId xmlns:a16="http://schemas.microsoft.com/office/drawing/2014/main" id="{C625863C-39AE-35A5-7162-94FF5750C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020" y="5841762"/>
            <a:ext cx="2037412" cy="35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blue and black logo&#10;&#10;Description automatically generated">
            <a:extLst>
              <a:ext uri="{FF2B5EF4-FFF2-40B4-BE49-F238E27FC236}">
                <a16:creationId xmlns:a16="http://schemas.microsoft.com/office/drawing/2014/main" id="{560D2546-957B-8D5D-745B-824DAEC77A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925" y="1220385"/>
            <a:ext cx="833763" cy="83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7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90375C0-4FDF-6B38-902A-3509B7B486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3690136"/>
              </p:ext>
            </p:extLst>
          </p:nvPr>
        </p:nvGraphicFramePr>
        <p:xfrm>
          <a:off x="390525" y="1390650"/>
          <a:ext cx="11410950" cy="5046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2210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B0780C-F029-517D-91EE-8B0290206625}"/>
              </a:ext>
            </a:extLst>
          </p:cNvPr>
          <p:cNvSpPr txBox="1">
            <a:spLocks/>
          </p:cNvSpPr>
          <p:nvPr/>
        </p:nvSpPr>
        <p:spPr>
          <a:xfrm>
            <a:off x="838200" y="1603471"/>
            <a:ext cx="10515600" cy="503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8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C9FBFF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Modelo Macro Funcional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A76CCFB8-8914-4649-59A5-F92FF04B351E}"/>
              </a:ext>
            </a:extLst>
          </p:cNvPr>
          <p:cNvCxnSpPr>
            <a:cxnSpLocks/>
          </p:cNvCxnSpPr>
          <p:nvPr/>
        </p:nvCxnSpPr>
        <p:spPr>
          <a:xfrm>
            <a:off x="1147481" y="2018271"/>
            <a:ext cx="9049871" cy="0"/>
          </a:xfrm>
          <a:prstGeom prst="line">
            <a:avLst/>
          </a:prstGeom>
          <a:noFill/>
          <a:ln w="19050" cap="flat" cmpd="sng" algn="ctr">
            <a:solidFill>
              <a:srgbClr val="DDF0F2">
                <a:lumMod val="50000"/>
              </a:srgbClr>
            </a:solidFill>
            <a:prstDash val="solid"/>
            <a:miter lim="800000"/>
          </a:ln>
          <a:effectLst/>
        </p:spPr>
      </p:cxnSp>
      <p:sp>
        <p:nvSpPr>
          <p:cNvPr id="7" name="Rectangle 7">
            <a:extLst>
              <a:ext uri="{FF2B5EF4-FFF2-40B4-BE49-F238E27FC236}">
                <a16:creationId xmlns:a16="http://schemas.microsoft.com/office/drawing/2014/main" id="{242AB7E0-F3D9-E821-7769-06B96F4D9DBB}"/>
              </a:ext>
            </a:extLst>
          </p:cNvPr>
          <p:cNvSpPr/>
          <p:nvPr/>
        </p:nvSpPr>
        <p:spPr>
          <a:xfrm>
            <a:off x="898712" y="2250509"/>
            <a:ext cx="10394576" cy="365125"/>
          </a:xfrm>
          <a:prstGeom prst="rect">
            <a:avLst/>
          </a:prstGeom>
          <a:gradFill rotWithShape="1">
            <a:gsLst>
              <a:gs pos="0">
                <a:srgbClr val="000000">
                  <a:satMod val="103000"/>
                  <a:lumMod val="102000"/>
                  <a:tint val="94000"/>
                </a:srgbClr>
              </a:gs>
              <a:gs pos="50000">
                <a:srgbClr val="000000">
                  <a:satMod val="110000"/>
                  <a:lumMod val="100000"/>
                  <a:shade val="100000"/>
                </a:srgbClr>
              </a:gs>
              <a:gs pos="100000">
                <a:srgbClr val="000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DIREÇÃO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38B5041A-9514-6575-4696-6D8E6CCB728A}"/>
              </a:ext>
            </a:extLst>
          </p:cNvPr>
          <p:cNvSpPr/>
          <p:nvPr/>
        </p:nvSpPr>
        <p:spPr>
          <a:xfrm>
            <a:off x="898712" y="2615634"/>
            <a:ext cx="10394576" cy="365125"/>
          </a:xfrm>
          <a:prstGeom prst="rect">
            <a:avLst/>
          </a:prstGeom>
          <a:gradFill rotWithShape="1">
            <a:gsLst>
              <a:gs pos="0">
                <a:srgbClr val="3D4543">
                  <a:satMod val="103000"/>
                  <a:lumMod val="102000"/>
                  <a:tint val="94000"/>
                </a:srgbClr>
              </a:gs>
              <a:gs pos="50000">
                <a:srgbClr val="3D4543">
                  <a:satMod val="110000"/>
                  <a:lumMod val="100000"/>
                  <a:shade val="100000"/>
                </a:srgbClr>
              </a:gs>
              <a:gs pos="100000">
                <a:srgbClr val="3D4543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CONSELHO CIENTÍFICO E ESTRATÉGICO</a:t>
            </a:r>
          </a:p>
        </p:txBody>
      </p:sp>
      <p:grpSp>
        <p:nvGrpSpPr>
          <p:cNvPr id="9" name="Group 42">
            <a:extLst>
              <a:ext uri="{FF2B5EF4-FFF2-40B4-BE49-F238E27FC236}">
                <a16:creationId xmlns:a16="http://schemas.microsoft.com/office/drawing/2014/main" id="{642C76FB-33FC-031F-F2F7-BB6ABB5CA410}"/>
              </a:ext>
            </a:extLst>
          </p:cNvPr>
          <p:cNvGrpSpPr/>
          <p:nvPr/>
        </p:nvGrpSpPr>
        <p:grpSpPr>
          <a:xfrm>
            <a:off x="898713" y="3019580"/>
            <a:ext cx="1952064" cy="3044645"/>
            <a:chOff x="898712" y="3016356"/>
            <a:chExt cx="2292723" cy="304464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00ED679-A0AB-B01E-4CB2-FD9AEF2DA311}"/>
                </a:ext>
              </a:extLst>
            </p:cNvPr>
            <p:cNvSpPr/>
            <p:nvPr/>
          </p:nvSpPr>
          <p:spPr>
            <a:xfrm>
              <a:off x="903194" y="3406850"/>
              <a:ext cx="2288241" cy="573479"/>
            </a:xfrm>
            <a:prstGeom prst="rect">
              <a:avLst/>
            </a:prstGeom>
            <a:noFill/>
            <a:ln w="28575" cap="flat" cmpd="sng" algn="ctr">
              <a:solidFill>
                <a:srgbClr val="00AD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Centro de saber ferroviário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5B77094-47CA-AD92-F4C0-EDF04BEBBFBB}"/>
                </a:ext>
              </a:extLst>
            </p:cNvPr>
            <p:cNvSpPr/>
            <p:nvPr/>
          </p:nvSpPr>
          <p:spPr>
            <a:xfrm>
              <a:off x="898712" y="3016356"/>
              <a:ext cx="2292173" cy="363600"/>
            </a:xfrm>
            <a:prstGeom prst="roundRect">
              <a:avLst/>
            </a:prstGeom>
            <a:solidFill>
              <a:srgbClr val="FDC45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600" b="1" i="0" u="none" strike="noStrike" kern="0" cap="none" spc="0" normalizeH="0" baseline="0" noProof="0">
                  <a:ln>
                    <a:noFill/>
                  </a:ln>
                  <a:solidFill>
                    <a:srgbClr val="C9FB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“Escola Ferroviária”</a:t>
              </a:r>
              <a:endParaRPr kumimoji="0" lang="pt-PT" sz="1600" b="1" i="0" u="none" strike="noStrike" kern="0" cap="none" spc="0" normalizeH="0" baseline="0" noProof="0">
                <a:ln>
                  <a:noFill/>
                </a:ln>
                <a:solidFill>
                  <a:srgbClr val="DDF0F2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id="{D9E2D758-6183-968D-F3E9-0D2EE6E6C0E1}"/>
                </a:ext>
              </a:extLst>
            </p:cNvPr>
            <p:cNvSpPr/>
            <p:nvPr/>
          </p:nvSpPr>
          <p:spPr>
            <a:xfrm>
              <a:off x="903194" y="3979358"/>
              <a:ext cx="2288241" cy="1143037"/>
            </a:xfrm>
            <a:prstGeom prst="rect">
              <a:avLst/>
            </a:prstGeom>
            <a:noFill/>
            <a:ln w="28575" cap="flat" cmpd="sng" algn="ctr">
              <a:solidFill>
                <a:srgbClr val="00AD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Escola Ferroviária:</a:t>
              </a:r>
            </a:p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65000"/>
                  </a:prst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PT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Nível 4: 2021</a:t>
              </a:r>
            </a:p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65000"/>
                  </a:prst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PT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Nível 5, 7: 2022/3</a:t>
              </a:r>
            </a:p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65000"/>
                  </a:prst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PT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Nível 8: </a:t>
              </a:r>
              <a:r>
                <a:rPr kumimoji="0" lang="pt-PT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iRAIL</a:t>
              </a:r>
              <a:endParaRPr kumimoji="0" lang="pt-PT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E3C0A461-E433-657C-B52B-91CE8BD275AD}"/>
                </a:ext>
              </a:extLst>
            </p:cNvPr>
            <p:cNvSpPr/>
            <p:nvPr/>
          </p:nvSpPr>
          <p:spPr>
            <a:xfrm>
              <a:off x="903194" y="5122395"/>
              <a:ext cx="2288241" cy="573479"/>
            </a:xfrm>
            <a:prstGeom prst="rect">
              <a:avLst/>
            </a:prstGeom>
            <a:noFill/>
            <a:ln w="28575" cap="flat" cmpd="sng" algn="ctr">
              <a:solidFill>
                <a:srgbClr val="00AD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ATEC/UP/UC/UL/UM/ISEP/ISEL/…</a:t>
              </a:r>
            </a:p>
          </p:txBody>
        </p:sp>
        <p:sp>
          <p:nvSpPr>
            <p:cNvPr id="14" name="Rectangle 15">
              <a:extLst>
                <a:ext uri="{FF2B5EF4-FFF2-40B4-BE49-F238E27FC236}">
                  <a16:creationId xmlns:a16="http://schemas.microsoft.com/office/drawing/2014/main" id="{EEBA7EC7-7CFC-69DB-A2E1-6E0C709E6423}"/>
                </a:ext>
              </a:extLst>
            </p:cNvPr>
            <p:cNvSpPr/>
            <p:nvPr/>
          </p:nvSpPr>
          <p:spPr>
            <a:xfrm>
              <a:off x="903194" y="5695875"/>
              <a:ext cx="2288241" cy="365126"/>
            </a:xfrm>
            <a:prstGeom prst="rect">
              <a:avLst/>
            </a:prstGeom>
            <a:noFill/>
            <a:ln w="28575" cap="flat" cmpd="sng" algn="ctr">
              <a:solidFill>
                <a:srgbClr val="00AD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LABs</a:t>
              </a: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41">
            <a:extLst>
              <a:ext uri="{FF2B5EF4-FFF2-40B4-BE49-F238E27FC236}">
                <a16:creationId xmlns:a16="http://schemas.microsoft.com/office/drawing/2014/main" id="{FD29D3B7-05C3-0C11-42D1-521A70980FD4}"/>
              </a:ext>
            </a:extLst>
          </p:cNvPr>
          <p:cNvGrpSpPr/>
          <p:nvPr/>
        </p:nvGrpSpPr>
        <p:grpSpPr>
          <a:xfrm>
            <a:off x="3473956" y="3016356"/>
            <a:ext cx="2633670" cy="3044645"/>
            <a:chOff x="3821207" y="3016356"/>
            <a:chExt cx="2570629" cy="3044645"/>
          </a:xfrm>
        </p:grpSpPr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AA5D1BF2-4DA9-164C-AB4D-10B3E8FFDDD7}"/>
                </a:ext>
              </a:extLst>
            </p:cNvPr>
            <p:cNvSpPr/>
            <p:nvPr/>
          </p:nvSpPr>
          <p:spPr>
            <a:xfrm>
              <a:off x="3825689" y="3406850"/>
              <a:ext cx="2566147" cy="573479"/>
            </a:xfrm>
            <a:prstGeom prst="rect">
              <a:avLst/>
            </a:prstGeom>
            <a:noFill/>
            <a:ln w="28575" cap="flat" cmpd="sng" algn="ctr">
              <a:solidFill>
                <a:srgbClr val="00AD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STARTUP´S NET BOX</a:t>
              </a:r>
            </a:p>
          </p:txBody>
        </p:sp>
        <p:sp>
          <p:nvSpPr>
            <p:cNvPr id="17" name="Rectangle: Rounded Corners 17">
              <a:extLst>
                <a:ext uri="{FF2B5EF4-FFF2-40B4-BE49-F238E27FC236}">
                  <a16:creationId xmlns:a16="http://schemas.microsoft.com/office/drawing/2014/main" id="{BDB9B2B1-E5E8-B863-F210-66C6484E13F9}"/>
                </a:ext>
              </a:extLst>
            </p:cNvPr>
            <p:cNvSpPr/>
            <p:nvPr/>
          </p:nvSpPr>
          <p:spPr>
            <a:xfrm>
              <a:off x="3821207" y="3016356"/>
              <a:ext cx="2570556" cy="363600"/>
            </a:xfrm>
            <a:prstGeom prst="roundRect">
              <a:avLst/>
            </a:prstGeom>
            <a:solidFill>
              <a:srgbClr val="FDC45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600" b="1" i="0" u="none" strike="noStrike" kern="0" cap="none" spc="0" normalizeH="0" baseline="0" noProof="0">
                  <a:ln>
                    <a:noFill/>
                  </a:ln>
                  <a:solidFill>
                    <a:srgbClr val="C9FB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Incubadora/Acelerador</a:t>
              </a:r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098C0AA4-9788-5C4F-9A32-135908FFBF5E}"/>
                </a:ext>
              </a:extLst>
            </p:cNvPr>
            <p:cNvSpPr/>
            <p:nvPr/>
          </p:nvSpPr>
          <p:spPr>
            <a:xfrm>
              <a:off x="3825689" y="3979358"/>
              <a:ext cx="2566147" cy="655395"/>
            </a:xfrm>
            <a:prstGeom prst="rect">
              <a:avLst/>
            </a:prstGeom>
            <a:noFill/>
            <a:ln w="28575" cap="flat" cmpd="sng" algn="ctr">
              <a:solidFill>
                <a:srgbClr val="00AD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Organizações e Empresas Maduras</a:t>
              </a:r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id="{643F6F72-D087-6597-7EC4-855816789FD7}"/>
                </a:ext>
              </a:extLst>
            </p:cNvPr>
            <p:cNvSpPr/>
            <p:nvPr/>
          </p:nvSpPr>
          <p:spPr>
            <a:xfrm>
              <a:off x="3825689" y="4634754"/>
              <a:ext cx="2566147" cy="487642"/>
            </a:xfrm>
            <a:prstGeom prst="rect">
              <a:avLst/>
            </a:prstGeom>
            <a:noFill/>
            <a:ln w="28575" cap="flat" cmpd="sng" algn="ctr">
              <a:solidFill>
                <a:srgbClr val="00AD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PFP (&gt; 100 empresas)</a:t>
              </a:r>
            </a:p>
          </p:txBody>
        </p:sp>
        <p:sp>
          <p:nvSpPr>
            <p:cNvPr id="20" name="Rectangle 20">
              <a:extLst>
                <a:ext uri="{FF2B5EF4-FFF2-40B4-BE49-F238E27FC236}">
                  <a16:creationId xmlns:a16="http://schemas.microsoft.com/office/drawing/2014/main" id="{4BD17553-06CE-068A-3863-3641968A8F5B}"/>
                </a:ext>
              </a:extLst>
            </p:cNvPr>
            <p:cNvSpPr/>
            <p:nvPr/>
          </p:nvSpPr>
          <p:spPr>
            <a:xfrm>
              <a:off x="3825689" y="5122395"/>
              <a:ext cx="2566147" cy="938606"/>
            </a:xfrm>
            <a:prstGeom prst="rect">
              <a:avLst/>
            </a:prstGeom>
            <a:noFill/>
            <a:ln w="28575" cap="flat" cmpd="sng" algn="ctr">
              <a:solidFill>
                <a:srgbClr val="00AD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&amp;M Tech Center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“In House”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CP/IP/</a:t>
              </a:r>
              <a:r>
                <a:rPr kumimoji="0" lang="en-US" sz="18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MdP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/ML/…</a:t>
              </a:r>
              <a:r>
                <a:rPr kumimoji="0" lang="pt-PT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</a:t>
              </a:r>
            </a:p>
          </p:txBody>
        </p:sp>
      </p:grpSp>
      <p:grpSp>
        <p:nvGrpSpPr>
          <p:cNvPr id="21" name="Group 40">
            <a:extLst>
              <a:ext uri="{FF2B5EF4-FFF2-40B4-BE49-F238E27FC236}">
                <a16:creationId xmlns:a16="http://schemas.microsoft.com/office/drawing/2014/main" id="{EAE1BEAC-5E05-0D8C-71AA-1FF27C654C8A}"/>
              </a:ext>
            </a:extLst>
          </p:cNvPr>
          <p:cNvGrpSpPr/>
          <p:nvPr/>
        </p:nvGrpSpPr>
        <p:grpSpPr>
          <a:xfrm>
            <a:off x="6730805" y="3006682"/>
            <a:ext cx="1469459" cy="3054319"/>
            <a:chOff x="6808503" y="3006682"/>
            <a:chExt cx="1829109" cy="3054319"/>
          </a:xfrm>
        </p:grpSpPr>
        <p:sp>
          <p:nvSpPr>
            <p:cNvPr id="22" name="Rectangle 35">
              <a:extLst>
                <a:ext uri="{FF2B5EF4-FFF2-40B4-BE49-F238E27FC236}">
                  <a16:creationId xmlns:a16="http://schemas.microsoft.com/office/drawing/2014/main" id="{CBF879F3-9EE3-E7C5-4529-C3573C25055A}"/>
                </a:ext>
              </a:extLst>
            </p:cNvPr>
            <p:cNvSpPr/>
            <p:nvPr/>
          </p:nvSpPr>
          <p:spPr>
            <a:xfrm>
              <a:off x="6812985" y="3397176"/>
              <a:ext cx="1824627" cy="2663825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AD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CP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IP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MP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ML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Medway</a:t>
              </a:r>
              <a:endParaRPr kumimoji="0" lang="pt-P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Captrain</a:t>
              </a:r>
              <a:endParaRPr kumimoji="0" lang="pt-P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</a:t>
              </a:r>
            </a:p>
          </p:txBody>
        </p:sp>
        <p:sp>
          <p:nvSpPr>
            <p:cNvPr id="23" name="Rectangle: Rounded Corners 36">
              <a:extLst>
                <a:ext uri="{FF2B5EF4-FFF2-40B4-BE49-F238E27FC236}">
                  <a16:creationId xmlns:a16="http://schemas.microsoft.com/office/drawing/2014/main" id="{20602E11-E2A7-5D46-E16B-57F36E1CFD21}"/>
                </a:ext>
              </a:extLst>
            </p:cNvPr>
            <p:cNvSpPr/>
            <p:nvPr/>
          </p:nvSpPr>
          <p:spPr>
            <a:xfrm>
              <a:off x="6808503" y="3006682"/>
              <a:ext cx="1828802" cy="363600"/>
            </a:xfrm>
            <a:prstGeom prst="roundRect">
              <a:avLst/>
            </a:prstGeom>
            <a:solidFill>
              <a:srgbClr val="FDC45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600" b="1" i="0" u="none" strike="noStrike" kern="0" cap="none" spc="0" normalizeH="0" baseline="0" noProof="0" err="1">
                  <a:ln>
                    <a:noFill/>
                  </a:ln>
                  <a:solidFill>
                    <a:srgbClr val="C9FB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Stakeholders</a:t>
              </a:r>
              <a:endParaRPr kumimoji="0" lang="pt-PT" sz="1600" b="1" i="0" u="none" strike="noStrike" kern="0" cap="none" spc="0" normalizeH="0" baseline="0" noProof="0">
                <a:ln>
                  <a:noFill/>
                </a:ln>
                <a:solidFill>
                  <a:srgbClr val="C9FBFF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39">
            <a:extLst>
              <a:ext uri="{FF2B5EF4-FFF2-40B4-BE49-F238E27FC236}">
                <a16:creationId xmlns:a16="http://schemas.microsoft.com/office/drawing/2014/main" id="{93C514C4-A347-939C-A754-A73C00610C3E}"/>
              </a:ext>
            </a:extLst>
          </p:cNvPr>
          <p:cNvGrpSpPr/>
          <p:nvPr/>
        </p:nvGrpSpPr>
        <p:grpSpPr>
          <a:xfrm>
            <a:off x="8823444" y="3013131"/>
            <a:ext cx="2465361" cy="3054319"/>
            <a:chOff x="8399929" y="3006682"/>
            <a:chExt cx="2888877" cy="3054319"/>
          </a:xfrm>
        </p:grpSpPr>
        <p:sp>
          <p:nvSpPr>
            <p:cNvPr id="25" name="Rectangle 37">
              <a:extLst>
                <a:ext uri="{FF2B5EF4-FFF2-40B4-BE49-F238E27FC236}">
                  <a16:creationId xmlns:a16="http://schemas.microsoft.com/office/drawing/2014/main" id="{BE15B11A-9BF2-DC34-8449-C21C3B550EAF}"/>
                </a:ext>
              </a:extLst>
            </p:cNvPr>
            <p:cNvSpPr/>
            <p:nvPr/>
          </p:nvSpPr>
          <p:spPr>
            <a:xfrm>
              <a:off x="8399929" y="3397176"/>
              <a:ext cx="2888877" cy="2663825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AD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“Comboio Português”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Modernização: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M. Circulante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Infraestrutura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Projetos Internacionais</a:t>
              </a:r>
            </a:p>
          </p:txBody>
        </p:sp>
        <p:sp>
          <p:nvSpPr>
            <p:cNvPr id="26" name="Rectangle: Rounded Corners 38">
              <a:extLst>
                <a:ext uri="{FF2B5EF4-FFF2-40B4-BE49-F238E27FC236}">
                  <a16:creationId xmlns:a16="http://schemas.microsoft.com/office/drawing/2014/main" id="{C9DF6367-85DA-1849-0A4D-ED6A90022495}"/>
                </a:ext>
              </a:extLst>
            </p:cNvPr>
            <p:cNvSpPr/>
            <p:nvPr/>
          </p:nvSpPr>
          <p:spPr>
            <a:xfrm>
              <a:off x="8399929" y="3006682"/>
              <a:ext cx="2888569" cy="363600"/>
            </a:xfrm>
            <a:prstGeom prst="roundRect">
              <a:avLst/>
            </a:prstGeom>
            <a:solidFill>
              <a:srgbClr val="FDC45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9FB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Projetos/</a:t>
              </a:r>
              <a:r>
                <a:rPr lang="pt-PT" sz="1600" b="1" kern="0" dirty="0">
                  <a:solidFill>
                    <a:srgbClr val="C9FBFF">
                      <a:lumMod val="25000"/>
                    </a:srgbClr>
                  </a:solidFill>
                  <a:latin typeface="Calibri" panose="020F0502020204030204"/>
                </a:rPr>
                <a:t> “</a:t>
              </a:r>
              <a:r>
                <a:rPr kumimoji="0" lang="pt-PT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9FB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Challenges</a:t>
              </a:r>
              <a:r>
                <a:rPr kumimoji="0" lang="pt-PT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9FB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”</a:t>
              </a:r>
            </a:p>
          </p:txBody>
        </p:sp>
      </p:grpSp>
      <p:sp>
        <p:nvSpPr>
          <p:cNvPr id="27" name="Arrow: Left-Right 43">
            <a:extLst>
              <a:ext uri="{FF2B5EF4-FFF2-40B4-BE49-F238E27FC236}">
                <a16:creationId xmlns:a16="http://schemas.microsoft.com/office/drawing/2014/main" id="{CA7B9591-1AB4-DB9E-2142-8E427F85CA35}"/>
              </a:ext>
            </a:extLst>
          </p:cNvPr>
          <p:cNvSpPr/>
          <p:nvPr/>
        </p:nvSpPr>
        <p:spPr>
          <a:xfrm>
            <a:off x="2882154" y="4491445"/>
            <a:ext cx="560426" cy="419419"/>
          </a:xfrm>
          <a:prstGeom prst="leftRightArrow">
            <a:avLst/>
          </a:prstGeom>
          <a:solidFill>
            <a:srgbClr val="C9FBFF">
              <a:lumMod val="50000"/>
            </a:srgbClr>
          </a:solidFill>
          <a:ln w="12700" cap="flat" cmpd="sng" algn="ctr">
            <a:solidFill>
              <a:srgbClr val="C9FBF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row: Right 44">
            <a:extLst>
              <a:ext uri="{FF2B5EF4-FFF2-40B4-BE49-F238E27FC236}">
                <a16:creationId xmlns:a16="http://schemas.microsoft.com/office/drawing/2014/main" id="{B8E0CA43-D590-7100-B08C-1CBDE046F2AB}"/>
              </a:ext>
            </a:extLst>
          </p:cNvPr>
          <p:cNvSpPr/>
          <p:nvPr/>
        </p:nvSpPr>
        <p:spPr>
          <a:xfrm>
            <a:off x="6161481" y="3892281"/>
            <a:ext cx="515470" cy="387615"/>
          </a:xfrm>
          <a:prstGeom prst="rightArrow">
            <a:avLst/>
          </a:prstGeom>
          <a:solidFill>
            <a:srgbClr val="7A8C8E"/>
          </a:solidFill>
          <a:ln w="12700" cap="flat" cmpd="sng" algn="ctr">
            <a:solidFill>
              <a:srgbClr val="7A8C8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row: Right 45">
            <a:extLst>
              <a:ext uri="{FF2B5EF4-FFF2-40B4-BE49-F238E27FC236}">
                <a16:creationId xmlns:a16="http://schemas.microsoft.com/office/drawing/2014/main" id="{7A187F62-C62D-89D2-48B3-5D33F48EB504}"/>
              </a:ext>
            </a:extLst>
          </p:cNvPr>
          <p:cNvSpPr/>
          <p:nvPr/>
        </p:nvSpPr>
        <p:spPr>
          <a:xfrm>
            <a:off x="8254119" y="3892281"/>
            <a:ext cx="515470" cy="387615"/>
          </a:xfrm>
          <a:prstGeom prst="rightArrow">
            <a:avLst/>
          </a:prstGeom>
          <a:solidFill>
            <a:srgbClr val="7A8C8E"/>
          </a:solidFill>
          <a:ln w="12700" cap="flat" cmpd="sng" algn="ctr">
            <a:solidFill>
              <a:srgbClr val="7A8C8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Arrow: Right 46">
            <a:extLst>
              <a:ext uri="{FF2B5EF4-FFF2-40B4-BE49-F238E27FC236}">
                <a16:creationId xmlns:a16="http://schemas.microsoft.com/office/drawing/2014/main" id="{1FA218B8-487E-3036-184F-9EEC771F4859}"/>
              </a:ext>
            </a:extLst>
          </p:cNvPr>
          <p:cNvSpPr/>
          <p:nvPr/>
        </p:nvSpPr>
        <p:spPr>
          <a:xfrm rot="10800000">
            <a:off x="6161481" y="4997610"/>
            <a:ext cx="515470" cy="387615"/>
          </a:xfrm>
          <a:prstGeom prst="rightArrow">
            <a:avLst/>
          </a:prstGeom>
          <a:solidFill>
            <a:srgbClr val="C9FBFF">
              <a:lumMod val="50000"/>
            </a:srgbClr>
          </a:solidFill>
          <a:ln w="12700" cap="flat" cmpd="sng" algn="ctr">
            <a:solidFill>
              <a:srgbClr val="C9FBF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Right 47">
            <a:extLst>
              <a:ext uri="{FF2B5EF4-FFF2-40B4-BE49-F238E27FC236}">
                <a16:creationId xmlns:a16="http://schemas.microsoft.com/office/drawing/2014/main" id="{FB4AE645-5D46-73A7-EF21-A8A02DE4B190}"/>
              </a:ext>
            </a:extLst>
          </p:cNvPr>
          <p:cNvSpPr/>
          <p:nvPr/>
        </p:nvSpPr>
        <p:spPr>
          <a:xfrm rot="10800000">
            <a:off x="8254119" y="4997610"/>
            <a:ext cx="515470" cy="387615"/>
          </a:xfrm>
          <a:prstGeom prst="rightArrow">
            <a:avLst/>
          </a:prstGeom>
          <a:solidFill>
            <a:srgbClr val="C9FBFF">
              <a:lumMod val="50000"/>
            </a:srgbClr>
          </a:solidFill>
          <a:ln w="12700" cap="flat" cmpd="sng" algn="ctr">
            <a:solidFill>
              <a:srgbClr val="C9FBF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061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686FB1BD-F0CA-D3E0-0ED0-705F9EA6CBF7}"/>
              </a:ext>
            </a:extLst>
          </p:cNvPr>
          <p:cNvSpPr txBox="1">
            <a:spLocks/>
          </p:cNvSpPr>
          <p:nvPr/>
        </p:nvSpPr>
        <p:spPr>
          <a:xfrm>
            <a:off x="895569" y="2098943"/>
            <a:ext cx="10632440" cy="35281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8C8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Desenvolvimento e modernização de equipamentos e produtos para material circulante e infraestruturas ferroviárias;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8C8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Resolver os problemas de obsolescência no material circulante e infraestruturas;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8C8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Desenvolvimento de projetos internacionais (ex.: EU – JU - Rail e prestação de serviços e venda de produtos transacionáveis para operadores internacionais);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8C8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“The ageing of population combined with the lack of technical skills might thus become a bottleneck in maintaining the competitive position of the European rail supply industry over the long term”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8C8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“Redefine skills for the rail system and supply industry: need for improving training to develop and attract talent”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8C8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Mudança de MIND-SET que começa na gestão de topo das empresas.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8C8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47E345-4A78-2526-FA15-43F13B4A0C88}"/>
              </a:ext>
            </a:extLst>
          </p:cNvPr>
          <p:cNvSpPr txBox="1">
            <a:spLocks/>
          </p:cNvSpPr>
          <p:nvPr/>
        </p:nvSpPr>
        <p:spPr>
          <a:xfrm>
            <a:off x="895569" y="1411460"/>
            <a:ext cx="9359152" cy="6874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8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C9FBFF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pt-P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C9FBFF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Roadmap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C9FBFF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Inovação e Industria partilhado com o Sistema 	de Ciência e Tecnologia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FEC4F78B-33B9-30B9-9F11-F86A80DA3C9E}"/>
              </a:ext>
            </a:extLst>
          </p:cNvPr>
          <p:cNvCxnSpPr>
            <a:cxnSpLocks/>
          </p:cNvCxnSpPr>
          <p:nvPr/>
        </p:nvCxnSpPr>
        <p:spPr>
          <a:xfrm>
            <a:off x="1204850" y="2010506"/>
            <a:ext cx="9049871" cy="0"/>
          </a:xfrm>
          <a:prstGeom prst="line">
            <a:avLst/>
          </a:prstGeom>
          <a:noFill/>
          <a:ln w="19050" cap="flat" cmpd="sng" algn="ctr">
            <a:solidFill>
              <a:srgbClr val="DDF0F2">
                <a:lumMod val="50000"/>
              </a:srgbClr>
            </a:solidFill>
            <a:prstDash val="solid"/>
            <a:miter lim="800000"/>
          </a:ln>
          <a:effectLst/>
        </p:spPr>
      </p:cxnSp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AA279ED3-CFA1-53D4-84FA-266DDE8BA1E8}"/>
              </a:ext>
            </a:extLst>
          </p:cNvPr>
          <p:cNvSpPr/>
          <p:nvPr/>
        </p:nvSpPr>
        <p:spPr>
          <a:xfrm>
            <a:off x="838200" y="5688595"/>
            <a:ext cx="10515600" cy="728019"/>
          </a:xfrm>
          <a:prstGeom prst="roundRect">
            <a:avLst/>
          </a:prstGeom>
          <a:solidFill>
            <a:srgbClr val="FDCA6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0320" tIns="20320" rIns="20320" bIns="20320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0" cap="none" spc="0" normalizeH="0" baseline="0" noProof="0" dirty="0">
                <a:ln>
                  <a:noFill/>
                </a:ln>
                <a:solidFill>
                  <a:srgbClr val="C9FBFF">
                    <a:lumMod val="25000"/>
                  </a:srgbClr>
                </a:solidFill>
                <a:effectLst/>
                <a:uLnTx/>
                <a:uFillTx/>
              </a:rPr>
              <a:t>Desenvolvimento do projeto do “Comboio Português”.</a:t>
            </a:r>
          </a:p>
        </p:txBody>
      </p:sp>
    </p:spTree>
    <p:extLst>
      <p:ext uri="{BB962C8B-B14F-4D97-AF65-F5344CB8AC3E}">
        <p14:creationId xmlns:p14="http://schemas.microsoft.com/office/powerpoint/2010/main" val="2670331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CBA9EEC-D029-E8AD-EF9B-CB0C9EA4DF09}"/>
              </a:ext>
            </a:extLst>
          </p:cNvPr>
          <p:cNvSpPr txBox="1"/>
          <p:nvPr/>
        </p:nvSpPr>
        <p:spPr>
          <a:xfrm>
            <a:off x="281071" y="2248779"/>
            <a:ext cx="11172226" cy="34470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dirty="0"/>
              <a:t>O objetivo é apoiar uma estratégia global de competências setoriais e desenvolver </a:t>
            </a:r>
          </a:p>
          <a:p>
            <a:r>
              <a:rPr lang="pt-PT" sz="2000" dirty="0"/>
              <a:t>    ações concretas para responder às necessidades de competências a curto e médio prazo;</a:t>
            </a:r>
          </a:p>
          <a:p>
            <a:endParaRPr lang="pt-P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dirty="0"/>
              <a:t>Formar os jovens mostrando a atratividade do setor tanto pelas atividades desenvolvidas </a:t>
            </a:r>
          </a:p>
          <a:p>
            <a:r>
              <a:rPr lang="pt-PT" sz="2000" dirty="0"/>
              <a:t>    como pela capacidade de emprego gerada, nomeadamente pelos novos projetos ferroviários europeus;</a:t>
            </a:r>
          </a:p>
          <a:p>
            <a:endParaRPr lang="pt-P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dirty="0"/>
              <a:t>Atrair mais mulheres, o que dará uma imagem mais atualizada do emprego no setor ferroviário </a:t>
            </a:r>
          </a:p>
          <a:p>
            <a:r>
              <a:rPr lang="pt-PT" sz="2000" dirty="0"/>
              <a:t>     e permite melhorar os processos de inovação;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dirty="0"/>
              <a:t>Introduzir competências digitais às pessoas que trabalham atualmente no sistema ferroviário.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06F29-AE5D-DB51-37A2-F719B637A4DF}"/>
              </a:ext>
            </a:extLst>
          </p:cNvPr>
          <p:cNvSpPr txBox="1">
            <a:spLocks/>
          </p:cNvSpPr>
          <p:nvPr/>
        </p:nvSpPr>
        <p:spPr>
          <a:xfrm>
            <a:off x="543560" y="1276985"/>
            <a:ext cx="9359152" cy="6874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8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C9FBFF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pt-P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C9FBFF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Roadmap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C9FBFF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Inovação e Desenvolvimento partilhado com o Sistema de Ciência e Tecnologia</a:t>
            </a:r>
          </a:p>
        </p:txBody>
      </p:sp>
      <p:sp>
        <p:nvSpPr>
          <p:cNvPr id="4" name="Rectangle: Rounded Corners 11">
            <a:extLst>
              <a:ext uri="{FF2B5EF4-FFF2-40B4-BE49-F238E27FC236}">
                <a16:creationId xmlns:a16="http://schemas.microsoft.com/office/drawing/2014/main" id="{273B42F4-BF6E-E622-A720-6476231D1C7B}"/>
              </a:ext>
            </a:extLst>
          </p:cNvPr>
          <p:cNvSpPr/>
          <p:nvPr/>
        </p:nvSpPr>
        <p:spPr>
          <a:xfrm>
            <a:off x="838200" y="5688595"/>
            <a:ext cx="10515600" cy="728019"/>
          </a:xfrm>
          <a:prstGeom prst="roundRect">
            <a:avLst/>
          </a:prstGeom>
          <a:solidFill>
            <a:srgbClr val="FDCA6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0320" tIns="20320" rIns="20320" bIns="20320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0" cap="none" spc="0" normalizeH="0" baseline="0" noProof="0" dirty="0">
                <a:ln>
                  <a:noFill/>
                </a:ln>
                <a:solidFill>
                  <a:srgbClr val="C9FBFF">
                    <a:lumMod val="25000"/>
                  </a:srgbClr>
                </a:solidFill>
                <a:effectLst/>
                <a:uLnTx/>
                <a:uFillTx/>
              </a:rPr>
              <a:t>Desenvolvimento da capacidade produtiva no setor ferroviário em Portugal</a:t>
            </a:r>
          </a:p>
        </p:txBody>
      </p: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E58C4D7D-6AAB-FEF8-D0B2-03DC027AB16C}"/>
              </a:ext>
            </a:extLst>
          </p:cNvPr>
          <p:cNvCxnSpPr>
            <a:cxnSpLocks/>
          </p:cNvCxnSpPr>
          <p:nvPr/>
        </p:nvCxnSpPr>
        <p:spPr>
          <a:xfrm>
            <a:off x="1204850" y="2010506"/>
            <a:ext cx="9049871" cy="0"/>
          </a:xfrm>
          <a:prstGeom prst="line">
            <a:avLst/>
          </a:prstGeom>
          <a:noFill/>
          <a:ln w="19050" cap="flat" cmpd="sng" algn="ctr">
            <a:solidFill>
              <a:srgbClr val="DDF0F2">
                <a:lumMod val="50000"/>
              </a:srgb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358040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6104F224-6C00-07D9-79B3-F9C53FE41720}"/>
              </a:ext>
            </a:extLst>
          </p:cNvPr>
          <p:cNvSpPr/>
          <p:nvPr/>
        </p:nvSpPr>
        <p:spPr>
          <a:xfrm>
            <a:off x="495300" y="2195142"/>
            <a:ext cx="10858500" cy="1788894"/>
          </a:xfrm>
          <a:prstGeom prst="rect">
            <a:avLst/>
          </a:prstGeom>
          <a:solidFill>
            <a:srgbClr val="DDF0F2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0" cap="none" spc="0" normalizeH="0" baseline="0" noProof="0">
                <a:ln>
                  <a:noFill/>
                </a:ln>
                <a:solidFill>
                  <a:srgbClr val="C9FBFF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PRR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E89D2E14-3452-2D53-20D4-1F6562B9CF56}"/>
              </a:ext>
            </a:extLst>
          </p:cNvPr>
          <p:cNvSpPr/>
          <p:nvPr/>
        </p:nvSpPr>
        <p:spPr>
          <a:xfrm>
            <a:off x="495299" y="5427301"/>
            <a:ext cx="10858500" cy="676800"/>
          </a:xfrm>
          <a:prstGeom prst="rect">
            <a:avLst/>
          </a:prstGeom>
          <a:solidFill>
            <a:srgbClr val="DDF0F2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0" cap="none" spc="0" normalizeH="0" baseline="0" noProof="0">
                <a:ln>
                  <a:noFill/>
                </a:ln>
                <a:solidFill>
                  <a:srgbClr val="C9FBFF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RAIL </a:t>
            </a:r>
            <a:r>
              <a:rPr kumimoji="0" lang="pt-PT" sz="1800" b="1" i="0" u="none" strike="noStrike" kern="0" cap="none" spc="0" normalizeH="0" baseline="0" noProof="0" err="1">
                <a:ln>
                  <a:noFill/>
                </a:ln>
                <a:solidFill>
                  <a:srgbClr val="C9FBFF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CoLAB</a:t>
            </a:r>
            <a:r>
              <a:rPr kumimoji="0" lang="pt-PT" sz="1800" b="1" i="0" u="none" strike="noStrike" kern="0" cap="none" spc="0" normalizeH="0" baseline="0" noProof="0">
                <a:ln>
                  <a:noFill/>
                </a:ln>
                <a:solidFill>
                  <a:srgbClr val="C9FBFF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EC153EC-6A21-2E7B-B3A2-E6D7E7BDD320}"/>
              </a:ext>
            </a:extLst>
          </p:cNvPr>
          <p:cNvSpPr/>
          <p:nvPr/>
        </p:nvSpPr>
        <p:spPr>
          <a:xfrm>
            <a:off x="495299" y="3984036"/>
            <a:ext cx="10858500" cy="676275"/>
          </a:xfrm>
          <a:prstGeom prst="rect">
            <a:avLst/>
          </a:prstGeom>
          <a:solidFill>
            <a:srgbClr val="DDF0F2">
              <a:alpha val="50000"/>
            </a:srgbClr>
          </a:solidFill>
          <a:ln>
            <a:solidFill>
              <a:sysClr val="window" lastClr="FFFFFF"/>
            </a:solidFill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C9FBFF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DIGITALbuilt</a:t>
            </a:r>
            <a:r>
              <a:rPr kumimoji="0" lang="pt-PT" sz="1800" b="1" i="0" u="none" strike="noStrike" kern="0" cap="none" spc="0" normalizeH="0" baseline="0" noProof="0" dirty="0">
                <a:ln>
                  <a:noFill/>
                </a:ln>
                <a:solidFill>
                  <a:srgbClr val="C9FBFF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648A205-DD29-DF4D-6A92-A459CD80C4BB}"/>
              </a:ext>
            </a:extLst>
          </p:cNvPr>
          <p:cNvSpPr txBox="1">
            <a:spLocks/>
          </p:cNvSpPr>
          <p:nvPr/>
        </p:nvSpPr>
        <p:spPr>
          <a:xfrm>
            <a:off x="1962150" y="2283577"/>
            <a:ext cx="9391649" cy="4072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8C8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AGENDAS/ALIANÇAS MOBILIZADORAS PARA A REINDUSTRIALIZAÇÃO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A8C8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C645644454-00000065 - SERMEC II - INDÚSTRIA, COMÉRCIO E SERVIÇOS, S.A. - PRODUZIR MATERIAL CIRCULANTE FERROVIÁRIO EM PORTUGAL</a:t>
            </a: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A8C8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C644940527-00000048 - MEDWAY - MAINTENANCE &amp; REPAIR, S.A. - Smart Wagons - Desenvolvimento de Capacidade Produtiva em Portugal de Vagões Inteligentes para Mercadorias</a:t>
            </a: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8C8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Reconhecido como </a:t>
            </a:r>
            <a:r>
              <a:rPr kumimoji="0" lang="pt-PT" sz="20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Digital Innovation Hub for an Initial Network of European Digital Innovation Hubs </a:t>
            </a:r>
            <a:r>
              <a:rPr kumimoji="0" lang="pt-PT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(DIGITAL-2021-EDIH-INITIAL-01) do </a:t>
            </a:r>
            <a:r>
              <a:rPr kumimoji="0" lang="pt-PT" sz="20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Europe Programme</a:t>
            </a:r>
            <a:r>
              <a:rPr kumimoji="0" lang="pt-PT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8C8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8C8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8C8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Laboratório Colaborativo para a Modernização do Sistema Ferroviário - Homologação da atribuição do título e designação de CoLAB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5AF880C-CA13-CF0C-EB30-A04AE8DCE9D4}"/>
              </a:ext>
            </a:extLst>
          </p:cNvPr>
          <p:cNvSpPr txBox="1">
            <a:spLocks/>
          </p:cNvSpPr>
          <p:nvPr/>
        </p:nvSpPr>
        <p:spPr>
          <a:xfrm>
            <a:off x="838200" y="1603471"/>
            <a:ext cx="10515600" cy="503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8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C9FBFF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Projetos em que o CCF está envolvido</a:t>
            </a:r>
          </a:p>
        </p:txBody>
      </p:sp>
      <p:cxnSp>
        <p:nvCxnSpPr>
          <p:cNvPr id="10" name="Straight Connector 6">
            <a:extLst>
              <a:ext uri="{FF2B5EF4-FFF2-40B4-BE49-F238E27FC236}">
                <a16:creationId xmlns:a16="http://schemas.microsoft.com/office/drawing/2014/main" id="{983E84AF-F064-FC0D-4FE9-DADC762F1DEE}"/>
              </a:ext>
            </a:extLst>
          </p:cNvPr>
          <p:cNvCxnSpPr>
            <a:cxnSpLocks/>
          </p:cNvCxnSpPr>
          <p:nvPr/>
        </p:nvCxnSpPr>
        <p:spPr>
          <a:xfrm>
            <a:off x="1147481" y="2018271"/>
            <a:ext cx="9049871" cy="0"/>
          </a:xfrm>
          <a:prstGeom prst="line">
            <a:avLst/>
          </a:prstGeom>
          <a:noFill/>
          <a:ln w="19050" cap="flat" cmpd="sng" algn="ctr">
            <a:solidFill>
              <a:srgbClr val="DDF0F2">
                <a:lumMod val="50000"/>
              </a:srgbClr>
            </a:solidFill>
            <a:prstDash val="solid"/>
            <a:miter lim="800000"/>
          </a:ln>
          <a:effectLst/>
        </p:spPr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151667E-539C-F7E0-A042-B6EA87A4380F}"/>
              </a:ext>
            </a:extLst>
          </p:cNvPr>
          <p:cNvSpPr txBox="1">
            <a:spLocks/>
          </p:cNvSpPr>
          <p:nvPr/>
        </p:nvSpPr>
        <p:spPr>
          <a:xfrm>
            <a:off x="811160" y="4844957"/>
            <a:ext cx="10515600" cy="503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8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>
                <a:ln>
                  <a:noFill/>
                </a:ln>
                <a:solidFill>
                  <a:srgbClr val="C9FBFF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Participação em laboratório colaborativo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4A1C68-BA55-97B8-44B2-CC62F537C2D0}"/>
              </a:ext>
            </a:extLst>
          </p:cNvPr>
          <p:cNvCxnSpPr>
            <a:cxnSpLocks/>
          </p:cNvCxnSpPr>
          <p:nvPr/>
        </p:nvCxnSpPr>
        <p:spPr>
          <a:xfrm>
            <a:off x="1120441" y="5259757"/>
            <a:ext cx="9049871" cy="0"/>
          </a:xfrm>
          <a:prstGeom prst="line">
            <a:avLst/>
          </a:prstGeom>
          <a:noFill/>
          <a:ln w="19050" cap="flat" cmpd="sng" algn="ctr">
            <a:solidFill>
              <a:srgbClr val="DDF0F2">
                <a:lumMod val="50000"/>
              </a:srgb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748344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D72D126-C857-434A-9FCB-E040D719DA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937" y="1396797"/>
            <a:ext cx="6385560" cy="4959553"/>
          </a:xfrm>
          <a:prstGeom prst="rect">
            <a:avLst/>
          </a:prstGeom>
        </p:spPr>
      </p:pic>
      <p:sp>
        <p:nvSpPr>
          <p:cNvPr id="6" name="Marcador de Posição de Conteúdo 2">
            <a:extLst>
              <a:ext uri="{FF2B5EF4-FFF2-40B4-BE49-F238E27FC236}">
                <a16:creationId xmlns:a16="http://schemas.microsoft.com/office/drawing/2014/main" id="{D0656A64-7C5B-599E-D660-465A4586C1D0}"/>
              </a:ext>
            </a:extLst>
          </p:cNvPr>
          <p:cNvSpPr txBox="1">
            <a:spLocks/>
          </p:cNvSpPr>
          <p:nvPr/>
        </p:nvSpPr>
        <p:spPr>
          <a:xfrm>
            <a:off x="1169082" y="1532442"/>
            <a:ext cx="3976369" cy="9604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A8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8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solidFill>
                  <a:srgbClr val="C9FBFF">
                    <a:lumMod val="25000"/>
                  </a:srgbClr>
                </a:solidFill>
                <a:latin typeface="Calibri" panose="020F0502020204030204"/>
              </a:rPr>
              <a:t>Green Deal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8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solidFill>
                  <a:srgbClr val="C9FBFF">
                    <a:lumMod val="25000"/>
                  </a:srgbClr>
                </a:solidFill>
                <a:latin typeface="Calibri" panose="020F0502020204030204"/>
              </a:rPr>
              <a:t>(</a:t>
            </a:r>
            <a:r>
              <a:rPr lang="en-GB" dirty="0" err="1">
                <a:solidFill>
                  <a:srgbClr val="C9FBFF">
                    <a:lumMod val="25000"/>
                  </a:srgbClr>
                </a:solidFill>
                <a:latin typeface="Calibri" panose="020F0502020204030204"/>
              </a:rPr>
              <a:t>Pacto</a:t>
            </a:r>
            <a:r>
              <a:rPr lang="en-GB" dirty="0">
                <a:solidFill>
                  <a:srgbClr val="C9FBFF">
                    <a:lumMod val="25000"/>
                  </a:srgbClr>
                </a:solidFill>
                <a:latin typeface="Calibri" panose="020F0502020204030204"/>
              </a:rPr>
              <a:t> </a:t>
            </a:r>
            <a:r>
              <a:rPr lang="en-GB" dirty="0" err="1">
                <a:solidFill>
                  <a:srgbClr val="C9FBFF">
                    <a:lumMod val="25000"/>
                  </a:srgbClr>
                </a:solidFill>
                <a:latin typeface="Calibri" panose="020F0502020204030204"/>
              </a:rPr>
              <a:t>Ecológico</a:t>
            </a:r>
            <a:r>
              <a:rPr lang="en-GB" dirty="0">
                <a:solidFill>
                  <a:srgbClr val="C9FBFF">
                    <a:lumMod val="25000"/>
                  </a:srgbClr>
                </a:solidFill>
                <a:latin typeface="Calibri" panose="020F0502020204030204"/>
              </a:rPr>
              <a:t> </a:t>
            </a:r>
            <a:r>
              <a:rPr lang="en-GB" dirty="0" err="1">
                <a:solidFill>
                  <a:srgbClr val="C9FBFF">
                    <a:lumMod val="25000"/>
                  </a:srgbClr>
                </a:solidFill>
                <a:latin typeface="Calibri" panose="020F0502020204030204"/>
              </a:rPr>
              <a:t>Europeu</a:t>
            </a:r>
            <a:r>
              <a:rPr lang="en-GB" dirty="0">
                <a:solidFill>
                  <a:srgbClr val="C9FBFF">
                    <a:lumMod val="25000"/>
                  </a:srgbClr>
                </a:solidFill>
                <a:latin typeface="Calibri" panose="020F0502020204030204"/>
              </a:rPr>
              <a:t>)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6E746814-BFC2-2D93-B059-8F855B16FF88}"/>
              </a:ext>
            </a:extLst>
          </p:cNvPr>
          <p:cNvGrpSpPr/>
          <p:nvPr/>
        </p:nvGrpSpPr>
        <p:grpSpPr>
          <a:xfrm>
            <a:off x="427888" y="2755395"/>
            <a:ext cx="5066498" cy="3276966"/>
            <a:chOff x="292567" y="2853848"/>
            <a:chExt cx="5066498" cy="3276966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EA605DD7-5F36-0234-4133-9CF3F3D10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567" y="2853848"/>
              <a:ext cx="879509" cy="879509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A76BA0BA-FDB3-0E18-0161-2C064DB9C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005" y="4478793"/>
              <a:ext cx="879509" cy="879509"/>
            </a:xfrm>
            <a:prstGeom prst="rect">
              <a:avLst/>
            </a:prstGeom>
          </p:spPr>
        </p:pic>
        <p:sp>
          <p:nvSpPr>
            <p:cNvPr id="10" name="Marcador de Posição de Conteúdo 2">
              <a:extLst>
                <a:ext uri="{FF2B5EF4-FFF2-40B4-BE49-F238E27FC236}">
                  <a16:creationId xmlns:a16="http://schemas.microsoft.com/office/drawing/2014/main" id="{1E7DF5BA-E355-BD40-B098-71E68ADA2B90}"/>
                </a:ext>
              </a:extLst>
            </p:cNvPr>
            <p:cNvSpPr txBox="1">
              <a:spLocks/>
            </p:cNvSpPr>
            <p:nvPr/>
          </p:nvSpPr>
          <p:spPr>
            <a:xfrm>
              <a:off x="1578759" y="2909486"/>
              <a:ext cx="3431371" cy="13248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7A8C8E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A8C8E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A8C8E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A8C8E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A8C8E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7A8C8E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P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Neutralidade climática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7A8C8E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7A8C8E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PT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A7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2050</a:t>
              </a:r>
            </a:p>
          </p:txBody>
        </p:sp>
        <p:sp>
          <p:nvSpPr>
            <p:cNvPr id="11" name="Seta: Para Baixo 10">
              <a:extLst>
                <a:ext uri="{FF2B5EF4-FFF2-40B4-BE49-F238E27FC236}">
                  <a16:creationId xmlns:a16="http://schemas.microsoft.com/office/drawing/2014/main" id="{43FBE2F9-78B1-78EC-945E-0B3988892549}"/>
                </a:ext>
              </a:extLst>
            </p:cNvPr>
            <p:cNvSpPr/>
            <p:nvPr/>
          </p:nvSpPr>
          <p:spPr>
            <a:xfrm>
              <a:off x="3177219" y="3293603"/>
              <a:ext cx="234450" cy="515444"/>
            </a:xfrm>
            <a:prstGeom prst="downArrow">
              <a:avLst/>
            </a:prstGeom>
            <a:solidFill>
              <a:srgbClr val="FDC45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Marcador de Posição de Conteúdo 2">
              <a:extLst>
                <a:ext uri="{FF2B5EF4-FFF2-40B4-BE49-F238E27FC236}">
                  <a16:creationId xmlns:a16="http://schemas.microsoft.com/office/drawing/2014/main" id="{21044EA1-5632-F95D-8DF2-636B122468E7}"/>
                </a:ext>
              </a:extLst>
            </p:cNvPr>
            <p:cNvSpPr txBox="1">
              <a:spLocks/>
            </p:cNvSpPr>
            <p:nvPr/>
          </p:nvSpPr>
          <p:spPr>
            <a:xfrm>
              <a:off x="1229826" y="4531973"/>
              <a:ext cx="4129239" cy="159884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7A8C8E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A8C8E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A8C8E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A8C8E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A8C8E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7A8C8E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55% </a:t>
              </a:r>
              <a:r>
                <a:rPr kumimoji="0" lang="pt-PT" sz="3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das emissões efetivas de gases com efeito de estufa</a:t>
              </a:r>
              <a:endParaRPr kumimoji="0" lang="en-GB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7A8C8E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7A8C8E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006A7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2030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6A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Seta: Para Baixo 12">
              <a:extLst>
                <a:ext uri="{FF2B5EF4-FFF2-40B4-BE49-F238E27FC236}">
                  <a16:creationId xmlns:a16="http://schemas.microsoft.com/office/drawing/2014/main" id="{2BA95481-ED82-C11F-88AD-23DD9FF5E729}"/>
                </a:ext>
              </a:extLst>
            </p:cNvPr>
            <p:cNvSpPr/>
            <p:nvPr/>
          </p:nvSpPr>
          <p:spPr>
            <a:xfrm>
              <a:off x="3177219" y="5213378"/>
              <a:ext cx="234450" cy="515444"/>
            </a:xfrm>
            <a:prstGeom prst="downArrow">
              <a:avLst/>
            </a:prstGeom>
            <a:solidFill>
              <a:srgbClr val="FDC45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9588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0927E303-E289-0F3F-3F05-E39C9B2F4C9C}"/>
              </a:ext>
            </a:extLst>
          </p:cNvPr>
          <p:cNvSpPr txBox="1">
            <a:spLocks/>
          </p:cNvSpPr>
          <p:nvPr/>
        </p:nvSpPr>
        <p:spPr>
          <a:xfrm>
            <a:off x="838200" y="1187778"/>
            <a:ext cx="10515600" cy="960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Barlow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arlow" panose="00000500000000000000" pitchFamily="2" charset="0"/>
                <a:ea typeface="+mj-ea"/>
                <a:cs typeface="+mj-cs"/>
              </a:rPr>
              <a:t>1</a:t>
            </a:r>
            <a:br>
              <a:rPr kumimoji="0" lang="pt-PT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rlow" panose="00000500000000000000" pitchFamily="2" charset="0"/>
                <a:ea typeface="+mj-ea"/>
                <a:cs typeface="+mj-cs"/>
              </a:rPr>
            </a:br>
            <a:r>
              <a:rPr lang="pt-PT" b="1" dirty="0">
                <a:solidFill>
                  <a:srgbClr val="C9FBFF">
                    <a:lumMod val="25000"/>
                  </a:srgbClr>
                </a:solidFill>
                <a:latin typeface="Calibri" panose="020F0502020204030204"/>
                <a:ea typeface="+mn-ea"/>
                <a:cs typeface="+mn-cs"/>
              </a:rPr>
              <a:t>O desafio:</a:t>
            </a:r>
            <a:endParaRPr lang="pt-PT" sz="2800" b="1" dirty="0">
              <a:solidFill>
                <a:srgbClr val="C9FBFF">
                  <a:lumMod val="2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E38D573-3124-A329-1912-E57B88B41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43754">
            <a:off x="7297180" y="2206549"/>
            <a:ext cx="3689353" cy="3689353"/>
          </a:xfrm>
          <a:prstGeom prst="rect">
            <a:avLst/>
          </a:prstGeom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14137999-424F-8651-7AAC-896548256DB2}"/>
              </a:ext>
            </a:extLst>
          </p:cNvPr>
          <p:cNvGrpSpPr/>
          <p:nvPr/>
        </p:nvGrpSpPr>
        <p:grpSpPr>
          <a:xfrm>
            <a:off x="365760" y="2422260"/>
            <a:ext cx="5730240" cy="3833050"/>
            <a:chOff x="5745480" y="1580357"/>
            <a:chExt cx="5730240" cy="3833050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C436FC32-B16A-4DC8-E745-2782007BE5F3}"/>
                </a:ext>
              </a:extLst>
            </p:cNvPr>
            <p:cNvSpPr/>
            <p:nvPr/>
          </p:nvSpPr>
          <p:spPr>
            <a:xfrm>
              <a:off x="5745480" y="1580357"/>
              <a:ext cx="5730240" cy="960438"/>
            </a:xfrm>
            <a:prstGeom prst="roundRect">
              <a:avLst/>
            </a:prstGeom>
            <a:solidFill>
              <a:srgbClr val="C9FBFF"/>
            </a:solidFill>
            <a:ln w="12700" cap="flat" cmpd="sng" algn="ctr">
              <a:solidFill>
                <a:srgbClr val="C9FBFF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Como vai a indústria portuguesa cumprir estas metas?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F3FD0669-D435-72ED-AFD8-136E8E3659B8}"/>
                </a:ext>
              </a:extLst>
            </p:cNvPr>
            <p:cNvGrpSpPr/>
            <p:nvPr/>
          </p:nvGrpSpPr>
          <p:grpSpPr>
            <a:xfrm>
              <a:off x="6408420" y="2666967"/>
              <a:ext cx="4404360" cy="1332345"/>
              <a:chOff x="5953760" y="2567169"/>
              <a:chExt cx="4404360" cy="1332345"/>
            </a:xfrm>
          </p:grpSpPr>
          <p:sp>
            <p:nvSpPr>
              <p:cNvPr id="29" name="Fluxograma: Processo Alternativo 28">
                <a:extLst>
                  <a:ext uri="{FF2B5EF4-FFF2-40B4-BE49-F238E27FC236}">
                    <a16:creationId xmlns:a16="http://schemas.microsoft.com/office/drawing/2014/main" id="{19303079-8D2A-8959-4D44-3421A4636C0D}"/>
                  </a:ext>
                </a:extLst>
              </p:cNvPr>
              <p:cNvSpPr/>
              <p:nvPr/>
            </p:nvSpPr>
            <p:spPr>
              <a:xfrm>
                <a:off x="5953760" y="2567169"/>
                <a:ext cx="2377440" cy="1332345"/>
              </a:xfrm>
              <a:prstGeom prst="flowChartAlternateProcess">
                <a:avLst/>
              </a:prstGeom>
              <a:solidFill>
                <a:srgbClr val="00ADBB">
                  <a:alpha val="50000"/>
                </a:srgbClr>
              </a:solidFill>
              <a:ln>
                <a:solidFill>
                  <a:srgbClr val="7A8C8E">
                    <a:lumMod val="60000"/>
                    <a:lumOff val="40000"/>
                  </a:srgbClr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Setor dos transportes e mobilidade</a:t>
                </a:r>
              </a:p>
            </p:txBody>
          </p:sp>
          <p:sp>
            <p:nvSpPr>
              <p:cNvPr id="30" name="Fluxograma: Processo Alternativo 29">
                <a:extLst>
                  <a:ext uri="{FF2B5EF4-FFF2-40B4-BE49-F238E27FC236}">
                    <a16:creationId xmlns:a16="http://schemas.microsoft.com/office/drawing/2014/main" id="{F606F269-EEC6-221F-5925-8E7C14CDBB70}"/>
                  </a:ext>
                </a:extLst>
              </p:cNvPr>
              <p:cNvSpPr/>
              <p:nvPr/>
            </p:nvSpPr>
            <p:spPr>
              <a:xfrm>
                <a:off x="8331200" y="3408747"/>
                <a:ext cx="2026920" cy="360000"/>
              </a:xfrm>
              <a:prstGeom prst="flowChartAlternateProcess">
                <a:avLst/>
              </a:prstGeom>
              <a:solidFill>
                <a:srgbClr val="FDC45D">
                  <a:alpha val="50000"/>
                </a:srgbClr>
              </a:solidFill>
              <a:ln>
                <a:solidFill>
                  <a:srgbClr val="7A8C8E">
                    <a:lumMod val="60000"/>
                    <a:lumOff val="40000"/>
                  </a:srgbClr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Resiliente</a:t>
                </a:r>
              </a:p>
            </p:txBody>
          </p:sp>
          <p:sp>
            <p:nvSpPr>
              <p:cNvPr id="31" name="Fluxograma: Processo Alternativo 30">
                <a:extLst>
                  <a:ext uri="{FF2B5EF4-FFF2-40B4-BE49-F238E27FC236}">
                    <a16:creationId xmlns:a16="http://schemas.microsoft.com/office/drawing/2014/main" id="{B15AC571-7F83-0398-4443-5B4105C91B83}"/>
                  </a:ext>
                </a:extLst>
              </p:cNvPr>
              <p:cNvSpPr/>
              <p:nvPr/>
            </p:nvSpPr>
            <p:spPr>
              <a:xfrm>
                <a:off x="8331200" y="3048747"/>
                <a:ext cx="2026920" cy="360000"/>
              </a:xfrm>
              <a:prstGeom prst="flowChartAlternateProcess">
                <a:avLst/>
              </a:prstGeom>
              <a:solidFill>
                <a:srgbClr val="FDC45D">
                  <a:alpha val="50000"/>
                </a:srgbClr>
              </a:solidFill>
              <a:ln>
                <a:solidFill>
                  <a:srgbClr val="7A8C8E">
                    <a:lumMod val="60000"/>
                    <a:lumOff val="40000"/>
                  </a:srgbClr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Inteligente</a:t>
                </a:r>
              </a:p>
            </p:txBody>
          </p:sp>
          <p:sp>
            <p:nvSpPr>
              <p:cNvPr id="32" name="Fluxograma: Processo Alternativo 31">
                <a:extLst>
                  <a:ext uri="{FF2B5EF4-FFF2-40B4-BE49-F238E27FC236}">
                    <a16:creationId xmlns:a16="http://schemas.microsoft.com/office/drawing/2014/main" id="{10D04650-5745-0BA9-98D4-75A421CC01AE}"/>
                  </a:ext>
                </a:extLst>
              </p:cNvPr>
              <p:cNvSpPr/>
              <p:nvPr/>
            </p:nvSpPr>
            <p:spPr>
              <a:xfrm>
                <a:off x="8331200" y="2693341"/>
                <a:ext cx="2026920" cy="360000"/>
              </a:xfrm>
              <a:prstGeom prst="flowChartAlternateProcess">
                <a:avLst/>
              </a:prstGeom>
              <a:solidFill>
                <a:srgbClr val="FDC45D">
                  <a:alpha val="50000"/>
                </a:srgbClr>
              </a:solidFill>
              <a:ln>
                <a:solidFill>
                  <a:srgbClr val="7A8C8E">
                    <a:lumMod val="60000"/>
                    <a:lumOff val="40000"/>
                  </a:srgbClr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Sustentável</a:t>
                </a:r>
              </a:p>
            </p:txBody>
          </p:sp>
          <p:sp>
            <p:nvSpPr>
              <p:cNvPr id="33" name="Seta: Para a Direita 32">
                <a:extLst>
                  <a:ext uri="{FF2B5EF4-FFF2-40B4-BE49-F238E27FC236}">
                    <a16:creationId xmlns:a16="http://schemas.microsoft.com/office/drawing/2014/main" id="{8D0B5ACE-3FD1-A923-9AA6-FCB363AD1D1B}"/>
                  </a:ext>
                </a:extLst>
              </p:cNvPr>
              <p:cNvSpPr/>
              <p:nvPr/>
            </p:nvSpPr>
            <p:spPr>
              <a:xfrm>
                <a:off x="8448040" y="2810993"/>
                <a:ext cx="325120" cy="135706"/>
              </a:xfrm>
              <a:prstGeom prst="rightArrow">
                <a:avLst/>
              </a:prstGeom>
              <a:solidFill>
                <a:srgbClr val="00ADBB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Seta: Para a Direita 33">
                <a:extLst>
                  <a:ext uri="{FF2B5EF4-FFF2-40B4-BE49-F238E27FC236}">
                    <a16:creationId xmlns:a16="http://schemas.microsoft.com/office/drawing/2014/main" id="{71402CB3-B11A-49C9-51AF-E5ADFA667DA6}"/>
                  </a:ext>
                </a:extLst>
              </p:cNvPr>
              <p:cNvSpPr/>
              <p:nvPr/>
            </p:nvSpPr>
            <p:spPr>
              <a:xfrm>
                <a:off x="8448040" y="3167052"/>
                <a:ext cx="325120" cy="135706"/>
              </a:xfrm>
              <a:prstGeom prst="rightArrow">
                <a:avLst/>
              </a:prstGeom>
              <a:solidFill>
                <a:srgbClr val="00ADBB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Seta: Para a Direita 34">
                <a:extLst>
                  <a:ext uri="{FF2B5EF4-FFF2-40B4-BE49-F238E27FC236}">
                    <a16:creationId xmlns:a16="http://schemas.microsoft.com/office/drawing/2014/main" id="{FA620A95-1BC1-A0BD-93AA-9BA9694607DA}"/>
                  </a:ext>
                </a:extLst>
              </p:cNvPr>
              <p:cNvSpPr/>
              <p:nvPr/>
            </p:nvSpPr>
            <p:spPr>
              <a:xfrm>
                <a:off x="8448040" y="3522458"/>
                <a:ext cx="325120" cy="135706"/>
              </a:xfrm>
              <a:prstGeom prst="rightArrow">
                <a:avLst/>
              </a:prstGeom>
              <a:solidFill>
                <a:srgbClr val="00ADBB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159BA7B5-DB7F-EC90-DF97-F2D7A8C6C726}"/>
                </a:ext>
              </a:extLst>
            </p:cNvPr>
            <p:cNvGrpSpPr/>
            <p:nvPr/>
          </p:nvGrpSpPr>
          <p:grpSpPr>
            <a:xfrm>
              <a:off x="6408420" y="4081062"/>
              <a:ext cx="4404360" cy="1332345"/>
              <a:chOff x="5953760" y="2567169"/>
              <a:chExt cx="4404360" cy="1332345"/>
            </a:xfrm>
          </p:grpSpPr>
          <p:sp>
            <p:nvSpPr>
              <p:cNvPr id="22" name="Fluxograma: Processo Alternativo 21">
                <a:extLst>
                  <a:ext uri="{FF2B5EF4-FFF2-40B4-BE49-F238E27FC236}">
                    <a16:creationId xmlns:a16="http://schemas.microsoft.com/office/drawing/2014/main" id="{668283E2-8970-0EE4-9290-2552E4294C7C}"/>
                  </a:ext>
                </a:extLst>
              </p:cNvPr>
              <p:cNvSpPr/>
              <p:nvPr/>
            </p:nvSpPr>
            <p:spPr>
              <a:xfrm>
                <a:off x="5953760" y="2567169"/>
                <a:ext cx="2377440" cy="1332345"/>
              </a:xfrm>
              <a:prstGeom prst="flowChartAlternateProcess">
                <a:avLst/>
              </a:prstGeom>
              <a:solidFill>
                <a:srgbClr val="00ADBB">
                  <a:alpha val="50000"/>
                </a:srgbClr>
              </a:solidFill>
              <a:ln>
                <a:solidFill>
                  <a:srgbClr val="7A8C8E">
                    <a:lumMod val="60000"/>
                    <a:lumOff val="40000"/>
                  </a:srgbClr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Indústria ferroviária nacional</a:t>
                </a:r>
              </a:p>
            </p:txBody>
          </p:sp>
          <p:sp>
            <p:nvSpPr>
              <p:cNvPr id="23" name="Fluxograma: Processo Alternativo 22">
                <a:extLst>
                  <a:ext uri="{FF2B5EF4-FFF2-40B4-BE49-F238E27FC236}">
                    <a16:creationId xmlns:a16="http://schemas.microsoft.com/office/drawing/2014/main" id="{230D4B53-0673-AB96-4815-8779EA71E504}"/>
                  </a:ext>
                </a:extLst>
              </p:cNvPr>
              <p:cNvSpPr/>
              <p:nvPr/>
            </p:nvSpPr>
            <p:spPr>
              <a:xfrm>
                <a:off x="8331200" y="3408747"/>
                <a:ext cx="2026920" cy="360000"/>
              </a:xfrm>
              <a:prstGeom prst="flowChartAlternateProcess">
                <a:avLst/>
              </a:prstGeom>
              <a:solidFill>
                <a:srgbClr val="FDC45D">
                  <a:alpha val="50000"/>
                </a:srgbClr>
              </a:solidFill>
              <a:ln>
                <a:solidFill>
                  <a:srgbClr val="7A8C8E">
                    <a:lumMod val="60000"/>
                    <a:lumOff val="40000"/>
                  </a:srgbClr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Sustentável</a:t>
                </a:r>
              </a:p>
            </p:txBody>
          </p:sp>
          <p:sp>
            <p:nvSpPr>
              <p:cNvPr id="24" name="Fluxograma: Processo Alternativo 23">
                <a:extLst>
                  <a:ext uri="{FF2B5EF4-FFF2-40B4-BE49-F238E27FC236}">
                    <a16:creationId xmlns:a16="http://schemas.microsoft.com/office/drawing/2014/main" id="{E691DB13-A0C4-C2BB-BF8B-91C9B86AE2CD}"/>
                  </a:ext>
                </a:extLst>
              </p:cNvPr>
              <p:cNvSpPr/>
              <p:nvPr/>
            </p:nvSpPr>
            <p:spPr>
              <a:xfrm>
                <a:off x="8331200" y="3048747"/>
                <a:ext cx="2026920" cy="360000"/>
              </a:xfrm>
              <a:prstGeom prst="flowChartAlternateProcess">
                <a:avLst/>
              </a:prstGeom>
              <a:solidFill>
                <a:srgbClr val="FDC45D">
                  <a:alpha val="50000"/>
                </a:srgbClr>
              </a:solidFill>
              <a:ln>
                <a:solidFill>
                  <a:srgbClr val="7A8C8E">
                    <a:lumMod val="60000"/>
                    <a:lumOff val="40000"/>
                  </a:srgbClr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Capaz</a:t>
                </a:r>
              </a:p>
            </p:txBody>
          </p:sp>
          <p:sp>
            <p:nvSpPr>
              <p:cNvPr id="25" name="Fluxograma: Processo Alternativo 24">
                <a:extLst>
                  <a:ext uri="{FF2B5EF4-FFF2-40B4-BE49-F238E27FC236}">
                    <a16:creationId xmlns:a16="http://schemas.microsoft.com/office/drawing/2014/main" id="{25943121-A948-B0D4-010A-0B8DFE4B2535}"/>
                  </a:ext>
                </a:extLst>
              </p:cNvPr>
              <p:cNvSpPr/>
              <p:nvPr/>
            </p:nvSpPr>
            <p:spPr>
              <a:xfrm>
                <a:off x="8331200" y="2693341"/>
                <a:ext cx="2026920" cy="360000"/>
              </a:xfrm>
              <a:prstGeom prst="flowChartAlternateProcess">
                <a:avLst/>
              </a:prstGeom>
              <a:solidFill>
                <a:srgbClr val="FDC45D">
                  <a:alpha val="50000"/>
                </a:srgbClr>
              </a:solidFill>
              <a:ln>
                <a:solidFill>
                  <a:srgbClr val="7A8C8E">
                    <a:lumMod val="60000"/>
                    <a:lumOff val="40000"/>
                  </a:srgbClr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Sólida</a:t>
                </a:r>
              </a:p>
            </p:txBody>
          </p:sp>
          <p:sp>
            <p:nvSpPr>
              <p:cNvPr id="26" name="Seta: Para a Direita 25">
                <a:extLst>
                  <a:ext uri="{FF2B5EF4-FFF2-40B4-BE49-F238E27FC236}">
                    <a16:creationId xmlns:a16="http://schemas.microsoft.com/office/drawing/2014/main" id="{E6491B7C-C55C-AE51-5850-747CD61747EC}"/>
                  </a:ext>
                </a:extLst>
              </p:cNvPr>
              <p:cNvSpPr/>
              <p:nvPr/>
            </p:nvSpPr>
            <p:spPr>
              <a:xfrm>
                <a:off x="8445500" y="2794250"/>
                <a:ext cx="325120" cy="135706"/>
              </a:xfrm>
              <a:prstGeom prst="rightArrow">
                <a:avLst/>
              </a:prstGeom>
              <a:solidFill>
                <a:srgbClr val="00ADBB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Seta: Para a Direita 26">
                <a:extLst>
                  <a:ext uri="{FF2B5EF4-FFF2-40B4-BE49-F238E27FC236}">
                    <a16:creationId xmlns:a16="http://schemas.microsoft.com/office/drawing/2014/main" id="{9506FA05-8A6C-EABF-9917-D2B479D99A21}"/>
                  </a:ext>
                </a:extLst>
              </p:cNvPr>
              <p:cNvSpPr/>
              <p:nvPr/>
            </p:nvSpPr>
            <p:spPr>
              <a:xfrm>
                <a:off x="8445500" y="3157469"/>
                <a:ext cx="325120" cy="135706"/>
              </a:xfrm>
              <a:prstGeom prst="rightArrow">
                <a:avLst/>
              </a:prstGeom>
              <a:solidFill>
                <a:srgbClr val="00ADBB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Seta: Para a Direita 27">
                <a:extLst>
                  <a:ext uri="{FF2B5EF4-FFF2-40B4-BE49-F238E27FC236}">
                    <a16:creationId xmlns:a16="http://schemas.microsoft.com/office/drawing/2014/main" id="{9C46B5C4-E0CA-5720-B843-B15E7E133EAE}"/>
                  </a:ext>
                </a:extLst>
              </p:cNvPr>
              <p:cNvSpPr/>
              <p:nvPr/>
            </p:nvSpPr>
            <p:spPr>
              <a:xfrm>
                <a:off x="8448040" y="3522458"/>
                <a:ext cx="325120" cy="135706"/>
              </a:xfrm>
              <a:prstGeom prst="rightArrow">
                <a:avLst/>
              </a:prstGeom>
              <a:solidFill>
                <a:srgbClr val="00ADBB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64662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8B43F11D17EC74EA0CA42E12791B849" ma:contentTypeVersion="12" ma:contentTypeDescription="Criar um novo documento." ma:contentTypeScope="" ma:versionID="8fd8c83771015970eaecff2f39a42516">
  <xsd:schema xmlns:xsd="http://www.w3.org/2001/XMLSchema" xmlns:xs="http://www.w3.org/2001/XMLSchema" xmlns:p="http://schemas.microsoft.com/office/2006/metadata/properties" xmlns:ns2="7548a997-e895-4a35-955a-96d4a8b88f3b" xmlns:ns3="0c6c90d4-f993-4bce-b201-f18a064a9c08" targetNamespace="http://schemas.microsoft.com/office/2006/metadata/properties" ma:root="true" ma:fieldsID="9dd24f420b8f489711f978ea0fd0b49e" ns2:_="" ns3:_="">
    <xsd:import namespace="7548a997-e895-4a35-955a-96d4a8b88f3b"/>
    <xsd:import namespace="0c6c90d4-f993-4bce-b201-f18a064a9c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48a997-e895-4a35-955a-96d4a8b88f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Etiquetas de Imagem" ma:readOnly="false" ma:fieldId="{5cf76f15-5ced-4ddc-b409-7134ff3c332f}" ma:taxonomyMulti="true" ma:sspId="0c52318d-3e9a-4969-ba0a-f2197f54d8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6c90d4-f993-4bce-b201-f18a064a9c0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b191a9c-b55b-41df-a921-ea0430ddccaa}" ma:internalName="TaxCatchAll" ma:showField="CatchAllData" ma:web="0c6c90d4-f993-4bce-b201-f18a064a9c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548a997-e895-4a35-955a-96d4a8b88f3b">
      <Terms xmlns="http://schemas.microsoft.com/office/infopath/2007/PartnerControls"/>
    </lcf76f155ced4ddcb4097134ff3c332f>
    <TaxCatchAll xmlns="0c6c90d4-f993-4bce-b201-f18a064a9c0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22DF92-9FD4-41A9-9C72-41226DAFD9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48a997-e895-4a35-955a-96d4a8b88f3b"/>
    <ds:schemaRef ds:uri="0c6c90d4-f993-4bce-b201-f18a064a9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5AC3DCC-3352-48B1-909C-6B3478C0C3B9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http://purl.org/dc/dcmitype/"/>
    <ds:schemaRef ds:uri="5c6e631f-4fcd-4382-b8b2-2b4123fb58fc"/>
    <ds:schemaRef ds:uri="ef9fde4e-7bbf-48ef-9c1f-439d9d5599dd"/>
    <ds:schemaRef ds:uri="http://schemas.microsoft.com/office/2006/metadata/properties"/>
    <ds:schemaRef ds:uri="http://purl.org/dc/terms/"/>
    <ds:schemaRef ds:uri="7548a997-e895-4a35-955a-96d4a8b88f3b"/>
    <ds:schemaRef ds:uri="0c6c90d4-f993-4bce-b201-f18a064a9c08"/>
  </ds:schemaRefs>
</ds:datastoreItem>
</file>

<file path=customXml/itemProps3.xml><?xml version="1.0" encoding="utf-8"?>
<ds:datastoreItem xmlns:ds="http://schemas.openxmlformats.org/officeDocument/2006/customXml" ds:itemID="{B252A7F9-C01D-428F-A2C0-C0E1A381E4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4486</TotalTime>
  <Words>738</Words>
  <Application>Microsoft Office PowerPoint</Application>
  <PresentationFormat>Ecrã Panorâmico</PresentationFormat>
  <Paragraphs>139</Paragraphs>
  <Slides>17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17</vt:i4>
      </vt:variant>
    </vt:vector>
  </HeadingPairs>
  <TitlesOfParts>
    <vt:vector size="22" baseType="lpstr">
      <vt:lpstr>Arial</vt:lpstr>
      <vt:lpstr>Barlow</vt:lpstr>
      <vt:lpstr>Barlow Medium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 lafont</dc:creator>
  <cp:lastModifiedBy>Luís  Ferreira</cp:lastModifiedBy>
  <cp:revision>379</cp:revision>
  <dcterms:created xsi:type="dcterms:W3CDTF">2019-03-20T11:25:52Z</dcterms:created>
  <dcterms:modified xsi:type="dcterms:W3CDTF">2024-03-26T17:56:40Z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0x0101009C994B3435467E48A5F3FF1AD25A3448</vt:lpwstr>
  </property>
</Properties>
</file>